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5" r:id="rId2"/>
    <p:sldId id="266" r:id="rId3"/>
    <p:sldId id="267" r:id="rId4"/>
    <p:sldId id="269" r:id="rId5"/>
    <p:sldId id="270" r:id="rId6"/>
    <p:sldId id="304" r:id="rId7"/>
    <p:sldId id="305" r:id="rId8"/>
    <p:sldId id="257" r:id="rId9"/>
    <p:sldId id="306" r:id="rId10"/>
    <p:sldId id="261" r:id="rId11"/>
    <p:sldId id="307" r:id="rId12"/>
    <p:sldId id="308" r:id="rId13"/>
    <p:sldId id="303" r:id="rId14"/>
    <p:sldId id="30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6925A-54CB-4332-8900-B208679C48D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C5EBD-EBE3-4366-8442-0075DA2F8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27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4843A089-EC55-4550-92ED-1CE9B54F327B}" type="slidenum">
              <a:rPr lang="zh-CN" altLang="en-US">
                <a:solidFill>
                  <a:srgbClr val="000000"/>
                </a:solidFill>
                <a:latin typeface="Arial" charset="0"/>
              </a:rPr>
              <a:pPr/>
              <a:t>14</a:t>
            </a:fld>
            <a:endParaRPr lang="zh-CN" alt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4600"/>
      </p:ext>
    </p:extLst>
  </p:cSld>
  <p:clrMapOvr>
    <a:masterClrMapping/>
  </p:clrMapOvr>
  <p:transition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301" y="1981200"/>
            <a:ext cx="8503699" cy="4876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074" y="1066800"/>
            <a:ext cx="8305800" cy="419100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CHÀO MỪNG </a:t>
            </a:r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CÁC </a:t>
            </a:r>
            <a:r>
              <a:rPr lang="en-US" sz="54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BẠN</a:t>
            </a:r>
            <a:r>
              <a:rPr lang="en-US" sz="54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ĐẾN VỚI LỚP HỌC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Trực tuyến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546632" y="578400"/>
            <a:ext cx="46910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tư, </a:t>
            </a:r>
            <a:r>
              <a:rPr lang="en-US" sz="2400" b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29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  <a:endParaRPr lang="vi-VN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36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4" t="19895" r="18969" b="15132"/>
          <a:stretch/>
        </p:blipFill>
        <p:spPr>
          <a:xfrm>
            <a:off x="122412" y="81800"/>
            <a:ext cx="1126775" cy="12078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36591" y="160863"/>
            <a:ext cx="481381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2367DCA-914E-4ED7-BD27-6B897638F4C4}"/>
              </a:ext>
            </a:extLst>
          </p:cNvPr>
          <p:cNvGrpSpPr/>
          <p:nvPr/>
        </p:nvGrpSpPr>
        <p:grpSpPr>
          <a:xfrm>
            <a:off x="1" y="1582919"/>
            <a:ext cx="9144000" cy="1311510"/>
            <a:chOff x="1" y="1201919"/>
            <a:chExt cx="9144000" cy="1311510"/>
          </a:xfrm>
        </p:grpSpPr>
        <p:sp>
          <p:nvSpPr>
            <p:cNvPr id="5" name="TextBox 4"/>
            <p:cNvSpPr txBox="1"/>
            <p:nvPr/>
          </p:nvSpPr>
          <p:spPr>
            <a:xfrm>
              <a:off x="1" y="1313100"/>
              <a:ext cx="9144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3: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hộp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bóng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bóng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đỏ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,        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bóng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xanh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,</a:t>
              </a:r>
            </a:p>
            <a:p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bóng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vàng.Tìm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chỉ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bóng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vàng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4C9C1E4E-7423-4F4D-9130-F1D68CD3B530}"/>
                </a:ext>
              </a:extLst>
            </p:cNvPr>
            <p:cNvGrpSpPr/>
            <p:nvPr/>
          </p:nvGrpSpPr>
          <p:grpSpPr>
            <a:xfrm>
              <a:off x="3230280" y="1201919"/>
              <a:ext cx="394560" cy="874423"/>
              <a:chOff x="1230702" y="1855084"/>
              <a:chExt cx="394560" cy="874423"/>
            </a:xfrm>
          </p:grpSpPr>
          <p:sp>
            <p:nvSpPr>
              <p:cNvPr id="14" name="Text Box 7">
                <a:extLst>
                  <a:ext uri="{FF2B5EF4-FFF2-40B4-BE49-F238E27FC236}">
                    <a16:creationId xmlns="" xmlns:a16="http://schemas.microsoft.com/office/drawing/2014/main" id="{073193E3-6B11-4934-80B6-C2538FC153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61060" y="1855084"/>
                <a:ext cx="36420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15" name="Line 9">
                <a:extLst>
                  <a:ext uri="{FF2B5EF4-FFF2-40B4-BE49-F238E27FC236}">
                    <a16:creationId xmlns="" xmlns:a16="http://schemas.microsoft.com/office/drawing/2014/main" id="{897FC92C-E226-4CC1-8388-ABEFD76BDD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0702" y="2289544"/>
                <a:ext cx="3937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  <p:sp>
            <p:nvSpPr>
              <p:cNvPr id="16" name="Text Box 10">
                <a:extLst>
                  <a:ext uri="{FF2B5EF4-FFF2-40B4-BE49-F238E27FC236}">
                    <a16:creationId xmlns="" xmlns:a16="http://schemas.microsoft.com/office/drawing/2014/main" id="{FF3A0C05-5BA0-4968-AEFF-2B1B3BE7D9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5630" y="2206287"/>
                <a:ext cx="36420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latin typeface="Times New Roman" panose="02020603050405020304" pitchFamily="18" charset="0"/>
                  </a:rPr>
                  <a:t>2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4B0F44D2-0A81-4CAA-8263-0EDC2F12A2F7}"/>
                </a:ext>
              </a:extLst>
            </p:cNvPr>
            <p:cNvGrpSpPr/>
            <p:nvPr/>
          </p:nvGrpSpPr>
          <p:grpSpPr>
            <a:xfrm>
              <a:off x="5970504" y="1201919"/>
              <a:ext cx="398486" cy="874423"/>
              <a:chOff x="1226776" y="1855084"/>
              <a:chExt cx="398486" cy="874423"/>
            </a:xfrm>
          </p:grpSpPr>
          <p:sp>
            <p:nvSpPr>
              <p:cNvPr id="18" name="Text Box 7">
                <a:extLst>
                  <a:ext uri="{FF2B5EF4-FFF2-40B4-BE49-F238E27FC236}">
                    <a16:creationId xmlns="" xmlns:a16="http://schemas.microsoft.com/office/drawing/2014/main" id="{27B43DE2-313A-4C48-8DC0-8167AF0B02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61060" y="1855084"/>
                <a:ext cx="36420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19" name="Line 9">
                <a:extLst>
                  <a:ext uri="{FF2B5EF4-FFF2-40B4-BE49-F238E27FC236}">
                    <a16:creationId xmlns="" xmlns:a16="http://schemas.microsoft.com/office/drawing/2014/main" id="{D6D9D9C1-79AF-428D-AAA2-825C569504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0702" y="2289544"/>
                <a:ext cx="3937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  <p:sp>
            <p:nvSpPr>
              <p:cNvPr id="20" name="Text Box 10">
                <a:extLst>
                  <a:ext uri="{FF2B5EF4-FFF2-40B4-BE49-F238E27FC236}">
                    <a16:creationId xmlns="" xmlns:a16="http://schemas.microsoft.com/office/drawing/2014/main" id="{EB84AD17-594F-470C-9CA5-D0AAFB309B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6776" y="2206287"/>
                <a:ext cx="36420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latin typeface="Times New Roman" panose="02020603050405020304" pitchFamily="18" charset="0"/>
                  </a:rPr>
                  <a:t>3</a:t>
                </a:r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CD6F883-5A4B-4531-A58E-BCD54F8D2803}"/>
              </a:ext>
            </a:extLst>
          </p:cNvPr>
          <p:cNvSpPr txBox="1"/>
          <p:nvPr/>
        </p:nvSpPr>
        <p:spPr>
          <a:xfrm>
            <a:off x="3442739" y="2768025"/>
            <a:ext cx="1237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ý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84D51DC-637C-4788-AFA2-68262B1CC624}"/>
              </a:ext>
            </a:extLst>
          </p:cNvPr>
          <p:cNvSpPr txBox="1"/>
          <p:nvPr/>
        </p:nvSpPr>
        <p:spPr>
          <a:xfrm>
            <a:off x="0" y="4942852"/>
            <a:ext cx="89915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A2919E9-BA5B-482F-8B60-B00EAA6C6D66}"/>
              </a:ext>
            </a:extLst>
          </p:cNvPr>
          <p:cNvSpPr txBox="1"/>
          <p:nvPr/>
        </p:nvSpPr>
        <p:spPr>
          <a:xfrm>
            <a:off x="379621" y="5877580"/>
            <a:ext cx="8383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1" name="Text Box 23">
            <a:extLst>
              <a:ext uri="{FF2B5EF4-FFF2-40B4-BE49-F238E27FC236}">
                <a16:creationId xmlns="" xmlns:a16="http://schemas.microsoft.com/office/drawing/2014/main" id="{330B17C9-D2D3-49ED-92ED-5FE382320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199" y="3257566"/>
            <a:ext cx="10951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</a:rPr>
              <a:t>bóng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</a:rPr>
              <a:t>đỏ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2" name="Text Box 25">
            <a:extLst>
              <a:ext uri="{FF2B5EF4-FFF2-40B4-BE49-F238E27FC236}">
                <a16:creationId xmlns="" xmlns:a16="http://schemas.microsoft.com/office/drawing/2014/main" id="{0B8599A3-E545-44D7-A3B9-2D41C955F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399" y="3181366"/>
            <a:ext cx="125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rgbClr val="FFC000"/>
                </a:solidFill>
                <a:latin typeface="Arial" panose="020B0604020202020204" pitchFamily="34" charset="0"/>
              </a:rPr>
              <a:t>bóng</a:t>
            </a:r>
            <a:r>
              <a:rPr lang="en-US" altLang="en-US" dirty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C000"/>
                </a:solidFill>
                <a:latin typeface="Arial" panose="020B0604020202020204" pitchFamily="34" charset="0"/>
              </a:rPr>
              <a:t>vàng</a:t>
            </a:r>
            <a:endParaRPr lang="en-US" altLang="en-US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sp>
        <p:nvSpPr>
          <p:cNvPr id="53" name="AutoShape 27">
            <a:extLst>
              <a:ext uri="{FF2B5EF4-FFF2-40B4-BE49-F238E27FC236}">
                <a16:creationId xmlns="" xmlns:a16="http://schemas.microsoft.com/office/drawing/2014/main" id="{4F8AEE11-CA3C-4EC5-8BDE-84603CE9ED21}"/>
              </a:ext>
            </a:extLst>
          </p:cNvPr>
          <p:cNvSpPr>
            <a:spLocks/>
          </p:cNvSpPr>
          <p:nvPr/>
        </p:nvSpPr>
        <p:spPr bwMode="auto">
          <a:xfrm rot="16200000">
            <a:off x="2235199" y="2038366"/>
            <a:ext cx="304800" cy="3429000"/>
          </a:xfrm>
          <a:prstGeom prst="rightBrace">
            <a:avLst>
              <a:gd name="adj1" fmla="val 93750"/>
              <a:gd name="adj2" fmla="val 50000"/>
            </a:avLst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grpSp>
        <p:nvGrpSpPr>
          <p:cNvPr id="54" name="Group 31">
            <a:extLst>
              <a:ext uri="{FF2B5EF4-FFF2-40B4-BE49-F238E27FC236}">
                <a16:creationId xmlns="" xmlns:a16="http://schemas.microsoft.com/office/drawing/2014/main" id="{FA1C26F8-BC0B-4E1E-A533-BB8B37CBD82D}"/>
              </a:ext>
            </a:extLst>
          </p:cNvPr>
          <p:cNvGrpSpPr>
            <a:grpSpLocks/>
          </p:cNvGrpSpPr>
          <p:nvPr/>
        </p:nvGrpSpPr>
        <p:grpSpPr bwMode="auto">
          <a:xfrm>
            <a:off x="685799" y="3879866"/>
            <a:ext cx="6858000" cy="228600"/>
            <a:chOff x="528" y="2312"/>
            <a:chExt cx="4320" cy="144"/>
          </a:xfrm>
        </p:grpSpPr>
        <p:grpSp>
          <p:nvGrpSpPr>
            <p:cNvPr id="55" name="Group 22">
              <a:extLst>
                <a:ext uri="{FF2B5EF4-FFF2-40B4-BE49-F238E27FC236}">
                  <a16:creationId xmlns="" xmlns:a16="http://schemas.microsoft.com/office/drawing/2014/main" id="{9DAF2C04-651A-4B91-9A85-96AEF8C2C4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2352"/>
              <a:ext cx="4320" cy="96"/>
              <a:chOff x="528" y="2304"/>
              <a:chExt cx="4320" cy="96"/>
            </a:xfrm>
          </p:grpSpPr>
          <p:grpSp>
            <p:nvGrpSpPr>
              <p:cNvPr id="57" name="Group 17">
                <a:extLst>
                  <a:ext uri="{FF2B5EF4-FFF2-40B4-BE49-F238E27FC236}">
                    <a16:creationId xmlns="" xmlns:a16="http://schemas.microsoft.com/office/drawing/2014/main" id="{74DE6CB3-2280-4FC2-8152-22284845BC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8" y="2304"/>
                <a:ext cx="2160" cy="96"/>
                <a:chOff x="528" y="2304"/>
                <a:chExt cx="2160" cy="96"/>
              </a:xfrm>
            </p:grpSpPr>
            <p:sp>
              <p:nvSpPr>
                <p:cNvPr id="62" name="Line 14">
                  <a:extLst>
                    <a:ext uri="{FF2B5EF4-FFF2-40B4-BE49-F238E27FC236}">
                      <a16:creationId xmlns="" xmlns:a16="http://schemas.microsoft.com/office/drawing/2014/main" id="{517CE0E5-8A2E-4CF5-AECA-9F7C7C47F7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" y="2352"/>
                  <a:ext cx="216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Line 15">
                  <a:extLst>
                    <a:ext uri="{FF2B5EF4-FFF2-40B4-BE49-F238E27FC236}">
                      <a16:creationId xmlns="" xmlns:a16="http://schemas.microsoft.com/office/drawing/2014/main" id="{EFD16495-8303-4B62-891A-26B0EBF2AF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" y="2304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Line 16">
                  <a:extLst>
                    <a:ext uri="{FF2B5EF4-FFF2-40B4-BE49-F238E27FC236}">
                      <a16:creationId xmlns="" xmlns:a16="http://schemas.microsoft.com/office/drawing/2014/main" id="{A9935F2F-D196-4551-B658-01B75D73DE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88" y="2304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" name="Group 18">
                <a:extLst>
                  <a:ext uri="{FF2B5EF4-FFF2-40B4-BE49-F238E27FC236}">
                    <a16:creationId xmlns="" xmlns:a16="http://schemas.microsoft.com/office/drawing/2014/main" id="{CE26A8B7-1403-4B59-AF7E-835147CA72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88" y="2304"/>
                <a:ext cx="2160" cy="96"/>
                <a:chOff x="528" y="2304"/>
                <a:chExt cx="2160" cy="96"/>
              </a:xfrm>
            </p:grpSpPr>
            <p:sp>
              <p:nvSpPr>
                <p:cNvPr id="59" name="Line 19">
                  <a:extLst>
                    <a:ext uri="{FF2B5EF4-FFF2-40B4-BE49-F238E27FC236}">
                      <a16:creationId xmlns="" xmlns:a16="http://schemas.microsoft.com/office/drawing/2014/main" id="{CFD2E195-F699-47E4-B746-9E27CB92AD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" y="2352"/>
                  <a:ext cx="216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20">
                  <a:extLst>
                    <a:ext uri="{FF2B5EF4-FFF2-40B4-BE49-F238E27FC236}">
                      <a16:creationId xmlns="" xmlns:a16="http://schemas.microsoft.com/office/drawing/2014/main" id="{9DDF9F39-0410-4A69-94D6-50AAEB613E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" y="2304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21">
                  <a:extLst>
                    <a:ext uri="{FF2B5EF4-FFF2-40B4-BE49-F238E27FC236}">
                      <a16:creationId xmlns="" xmlns:a16="http://schemas.microsoft.com/office/drawing/2014/main" id="{4D963CF4-55ED-47E0-A9DA-D6A3C0BC0B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88" y="2304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6" name="Line 28">
              <a:extLst>
                <a:ext uri="{FF2B5EF4-FFF2-40B4-BE49-F238E27FC236}">
                  <a16:creationId xmlns="" xmlns:a16="http://schemas.microsoft.com/office/drawing/2014/main" id="{3222C204-F512-42E4-B83C-144F668DEE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2312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" name="AutoShape 29">
            <a:extLst>
              <a:ext uri="{FF2B5EF4-FFF2-40B4-BE49-F238E27FC236}">
                <a16:creationId xmlns="" xmlns:a16="http://schemas.microsoft.com/office/drawing/2014/main" id="{46BC8EEF-DDC0-46B0-BA36-37DCFA832558}"/>
              </a:ext>
            </a:extLst>
          </p:cNvPr>
          <p:cNvSpPr>
            <a:spLocks/>
          </p:cNvSpPr>
          <p:nvPr/>
        </p:nvSpPr>
        <p:spPr bwMode="auto">
          <a:xfrm rot="16200000">
            <a:off x="5029199" y="2660666"/>
            <a:ext cx="304800" cy="2133600"/>
          </a:xfrm>
          <a:prstGeom prst="rightBrace">
            <a:avLst>
              <a:gd name="adj1" fmla="val 58333"/>
              <a:gd name="adj2" fmla="val 50000"/>
            </a:avLst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AutoShape 32">
            <a:extLst>
              <a:ext uri="{FF2B5EF4-FFF2-40B4-BE49-F238E27FC236}">
                <a16:creationId xmlns="" xmlns:a16="http://schemas.microsoft.com/office/drawing/2014/main" id="{EF989166-8A22-42EA-B1D1-8AB8837EC447}"/>
              </a:ext>
            </a:extLst>
          </p:cNvPr>
          <p:cNvSpPr>
            <a:spLocks/>
          </p:cNvSpPr>
          <p:nvPr/>
        </p:nvSpPr>
        <p:spPr bwMode="auto">
          <a:xfrm rot="16200000">
            <a:off x="6743699" y="3079766"/>
            <a:ext cx="304800" cy="1295400"/>
          </a:xfrm>
          <a:prstGeom prst="rightBrace">
            <a:avLst>
              <a:gd name="adj1" fmla="val 35417"/>
              <a:gd name="adj2" fmla="val 50000"/>
            </a:avLst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Text Box 33">
            <a:extLst>
              <a:ext uri="{FF2B5EF4-FFF2-40B4-BE49-F238E27FC236}">
                <a16:creationId xmlns="" xmlns:a16="http://schemas.microsoft.com/office/drawing/2014/main" id="{C674CA2D-92F8-47F1-999F-279D340E2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4699" y="3181366"/>
            <a:ext cx="13516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</a:rPr>
              <a:t>bóng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</a:rPr>
              <a:t>xanh</a:t>
            </a:r>
            <a:endParaRPr lang="en-US" altLang="en-US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8" name="AutoShape 34">
            <a:extLst>
              <a:ext uri="{FF2B5EF4-FFF2-40B4-BE49-F238E27FC236}">
                <a16:creationId xmlns="" xmlns:a16="http://schemas.microsoft.com/office/drawing/2014/main" id="{4B3D859A-3383-4E8C-814D-CAB1360D446B}"/>
              </a:ext>
            </a:extLst>
          </p:cNvPr>
          <p:cNvSpPr>
            <a:spLocks/>
          </p:cNvSpPr>
          <p:nvPr/>
        </p:nvSpPr>
        <p:spPr bwMode="auto">
          <a:xfrm rot="5400000">
            <a:off x="2305049" y="2514616"/>
            <a:ext cx="190500" cy="3429000"/>
          </a:xfrm>
          <a:prstGeom prst="rightBrace">
            <a:avLst>
              <a:gd name="adj1" fmla="val 150000"/>
              <a:gd name="adj2" fmla="val 50000"/>
            </a:avLst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graphicFrame>
        <p:nvGraphicFramePr>
          <p:cNvPr id="69" name="Object 36">
            <a:extLst>
              <a:ext uri="{FF2B5EF4-FFF2-40B4-BE49-F238E27FC236}">
                <a16:creationId xmlns="" xmlns:a16="http://schemas.microsoft.com/office/drawing/2014/main" id="{25696BC5-89F7-47A5-BBF4-F9FC96F3CD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121157"/>
              </p:ext>
            </p:extLst>
          </p:nvPr>
        </p:nvGraphicFramePr>
        <p:xfrm>
          <a:off x="2273299" y="4248166"/>
          <a:ext cx="2651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4" imgW="152280" imgH="393480" progId="Equation.DSMT4">
                  <p:embed/>
                </p:oleObj>
              </mc:Choice>
              <mc:Fallback>
                <p:oleObj name="Equation" r:id="rId4" imgW="152280" imgH="393480" progId="Equation.DSMT4">
                  <p:embed/>
                  <p:pic>
                    <p:nvPicPr>
                      <p:cNvPr id="73764" name="Object 36">
                        <a:extLst>
                          <a:ext uri="{FF2B5EF4-FFF2-40B4-BE49-F238E27FC236}">
                            <a16:creationId xmlns="" xmlns:a16="http://schemas.microsoft.com/office/drawing/2014/main" id="{0889A16E-0201-463C-A161-D5F7E92693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299" y="4248166"/>
                        <a:ext cx="2651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AutoShape 37">
            <a:extLst>
              <a:ext uri="{FF2B5EF4-FFF2-40B4-BE49-F238E27FC236}">
                <a16:creationId xmlns="" xmlns:a16="http://schemas.microsoft.com/office/drawing/2014/main" id="{82DD505B-F32A-4A16-9F9F-7E469F875F07}"/>
              </a:ext>
            </a:extLst>
          </p:cNvPr>
          <p:cNvSpPr>
            <a:spLocks/>
          </p:cNvSpPr>
          <p:nvPr/>
        </p:nvSpPr>
        <p:spPr bwMode="auto">
          <a:xfrm rot="5400000">
            <a:off x="5029199" y="3105166"/>
            <a:ext cx="304800" cy="2133600"/>
          </a:xfrm>
          <a:prstGeom prst="rightBrace">
            <a:avLst>
              <a:gd name="adj1" fmla="val 58333"/>
              <a:gd name="adj2" fmla="val 50000"/>
            </a:avLst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1" name="Object 38">
            <a:extLst>
              <a:ext uri="{FF2B5EF4-FFF2-40B4-BE49-F238E27FC236}">
                <a16:creationId xmlns="" xmlns:a16="http://schemas.microsoft.com/office/drawing/2014/main" id="{60F9EE1A-8604-457E-80C6-8F968602BA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9796123"/>
              </p:ext>
            </p:extLst>
          </p:nvPr>
        </p:nvGraphicFramePr>
        <p:xfrm>
          <a:off x="4952999" y="4171966"/>
          <a:ext cx="2428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6" imgW="139680" imgH="393480" progId="Equation.DSMT4">
                  <p:embed/>
                </p:oleObj>
              </mc:Choice>
              <mc:Fallback>
                <p:oleObj name="Equation" r:id="rId6" imgW="139680" imgH="393480" progId="Equation.DSMT4">
                  <p:embed/>
                  <p:pic>
                    <p:nvPicPr>
                      <p:cNvPr id="73766" name="Object 38">
                        <a:extLst>
                          <a:ext uri="{FF2B5EF4-FFF2-40B4-BE49-F238E27FC236}">
                            <a16:creationId xmlns="" xmlns:a16="http://schemas.microsoft.com/office/drawing/2014/main" id="{6306A340-C1B0-4B1E-BF31-DCF98AFAC1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2999" y="4171966"/>
                        <a:ext cx="24288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AutoShape 39">
            <a:extLst>
              <a:ext uri="{FF2B5EF4-FFF2-40B4-BE49-F238E27FC236}">
                <a16:creationId xmlns="" xmlns:a16="http://schemas.microsoft.com/office/drawing/2014/main" id="{FB4A579F-67E8-418D-89AE-C73AFEEF7D10}"/>
              </a:ext>
            </a:extLst>
          </p:cNvPr>
          <p:cNvSpPr>
            <a:spLocks/>
          </p:cNvSpPr>
          <p:nvPr/>
        </p:nvSpPr>
        <p:spPr bwMode="auto">
          <a:xfrm rot="5400000">
            <a:off x="6743699" y="3524266"/>
            <a:ext cx="304800" cy="1295400"/>
          </a:xfrm>
          <a:prstGeom prst="rightBrace">
            <a:avLst>
              <a:gd name="adj1" fmla="val 35417"/>
              <a:gd name="adj2" fmla="val 50000"/>
            </a:avLst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Text Box 40">
            <a:extLst>
              <a:ext uri="{FF2B5EF4-FFF2-40B4-BE49-F238E27FC236}">
                <a16:creationId xmlns="" xmlns:a16="http://schemas.microsoft.com/office/drawing/2014/main" id="{2D71EC56-4B54-4757-A468-22F87A9FC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0999" y="4286266"/>
            <a:ext cx="306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74" name="Line 41">
            <a:extLst>
              <a:ext uri="{FF2B5EF4-FFF2-40B4-BE49-F238E27FC236}">
                <a16:creationId xmlns="" xmlns:a16="http://schemas.microsoft.com/office/drawing/2014/main" id="{27AC2D79-4BFA-4A7D-AC15-0B6DF255615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399" y="4019566"/>
            <a:ext cx="1295400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Text Box 13">
            <a:extLst>
              <a:ext uri="{FF2B5EF4-FFF2-40B4-BE49-F238E27FC236}">
                <a16:creationId xmlns="" xmlns:a16="http://schemas.microsoft.com/office/drawing/2014/main" id="{A21E3F0E-AEB5-4E61-BE88-72D20D653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88804"/>
            <a:ext cx="89568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7: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Ôn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cộng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trừ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14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51" grpId="0"/>
      <p:bldP spid="52" grpId="0"/>
      <p:bldP spid="67" grpId="0"/>
      <p:bldP spid="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4" t="19895" r="18969" b="15132"/>
          <a:stretch/>
        </p:blipFill>
        <p:spPr>
          <a:xfrm>
            <a:off x="122412" y="81800"/>
            <a:ext cx="1126775" cy="12078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36316" y="0"/>
            <a:ext cx="481381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11E4961-B22C-43DE-9378-072965333EEA}"/>
              </a:ext>
            </a:extLst>
          </p:cNvPr>
          <p:cNvGrpSpPr/>
          <p:nvPr/>
        </p:nvGrpSpPr>
        <p:grpSpPr>
          <a:xfrm>
            <a:off x="1" y="966247"/>
            <a:ext cx="9144000" cy="1311510"/>
            <a:chOff x="1" y="966247"/>
            <a:chExt cx="9144000" cy="1311510"/>
          </a:xfrm>
        </p:grpSpPr>
        <p:sp>
          <p:nvSpPr>
            <p:cNvPr id="5" name="TextBox 4"/>
            <p:cNvSpPr txBox="1"/>
            <p:nvPr/>
          </p:nvSpPr>
          <p:spPr>
            <a:xfrm>
              <a:off x="1" y="1077428"/>
              <a:ext cx="9144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3: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hộp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bóng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bóng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đỏ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,        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bóng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xanh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,</a:t>
              </a:r>
            </a:p>
            <a:p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bóng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vàng.Tìm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chỉ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bóng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vàng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4C9C1E4E-7423-4F4D-9130-F1D68CD3B530}"/>
                </a:ext>
              </a:extLst>
            </p:cNvPr>
            <p:cNvGrpSpPr/>
            <p:nvPr/>
          </p:nvGrpSpPr>
          <p:grpSpPr>
            <a:xfrm>
              <a:off x="3230280" y="966247"/>
              <a:ext cx="394560" cy="874423"/>
              <a:chOff x="1230702" y="1855084"/>
              <a:chExt cx="394560" cy="874423"/>
            </a:xfrm>
          </p:grpSpPr>
          <p:sp>
            <p:nvSpPr>
              <p:cNvPr id="14" name="Text Box 7">
                <a:extLst>
                  <a:ext uri="{FF2B5EF4-FFF2-40B4-BE49-F238E27FC236}">
                    <a16:creationId xmlns="" xmlns:a16="http://schemas.microsoft.com/office/drawing/2014/main" id="{073193E3-6B11-4934-80B6-C2538FC153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61060" y="1855084"/>
                <a:ext cx="36420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15" name="Line 9">
                <a:extLst>
                  <a:ext uri="{FF2B5EF4-FFF2-40B4-BE49-F238E27FC236}">
                    <a16:creationId xmlns="" xmlns:a16="http://schemas.microsoft.com/office/drawing/2014/main" id="{897FC92C-E226-4CC1-8388-ABEFD76BDD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0702" y="2289544"/>
                <a:ext cx="3937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  <p:sp>
            <p:nvSpPr>
              <p:cNvPr id="16" name="Text Box 10">
                <a:extLst>
                  <a:ext uri="{FF2B5EF4-FFF2-40B4-BE49-F238E27FC236}">
                    <a16:creationId xmlns="" xmlns:a16="http://schemas.microsoft.com/office/drawing/2014/main" id="{FF3A0C05-5BA0-4968-AEFF-2B1B3BE7D9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5630" y="2206287"/>
                <a:ext cx="36420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latin typeface="Times New Roman" panose="02020603050405020304" pitchFamily="18" charset="0"/>
                  </a:rPr>
                  <a:t>2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4B0F44D2-0A81-4CAA-8263-0EDC2F12A2F7}"/>
                </a:ext>
              </a:extLst>
            </p:cNvPr>
            <p:cNvGrpSpPr/>
            <p:nvPr/>
          </p:nvGrpSpPr>
          <p:grpSpPr>
            <a:xfrm>
              <a:off x="5970504" y="966247"/>
              <a:ext cx="398486" cy="874423"/>
              <a:chOff x="1226776" y="1855084"/>
              <a:chExt cx="398486" cy="874423"/>
            </a:xfrm>
          </p:grpSpPr>
          <p:sp>
            <p:nvSpPr>
              <p:cNvPr id="18" name="Text Box 7">
                <a:extLst>
                  <a:ext uri="{FF2B5EF4-FFF2-40B4-BE49-F238E27FC236}">
                    <a16:creationId xmlns="" xmlns:a16="http://schemas.microsoft.com/office/drawing/2014/main" id="{27B43DE2-313A-4C48-8DC0-8167AF0B02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61060" y="1855084"/>
                <a:ext cx="36420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19" name="Line 9">
                <a:extLst>
                  <a:ext uri="{FF2B5EF4-FFF2-40B4-BE49-F238E27FC236}">
                    <a16:creationId xmlns="" xmlns:a16="http://schemas.microsoft.com/office/drawing/2014/main" id="{D6D9D9C1-79AF-428D-AAA2-825C569504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0702" y="2289544"/>
                <a:ext cx="3937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  <p:sp>
            <p:nvSpPr>
              <p:cNvPr id="20" name="Text Box 10">
                <a:extLst>
                  <a:ext uri="{FF2B5EF4-FFF2-40B4-BE49-F238E27FC236}">
                    <a16:creationId xmlns="" xmlns:a16="http://schemas.microsoft.com/office/drawing/2014/main" id="{EB84AD17-594F-470C-9CA5-D0AAFB309B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6776" y="2206287"/>
                <a:ext cx="36420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latin typeface="Times New Roman" panose="02020603050405020304" pitchFamily="18" charset="0"/>
                  </a:rPr>
                  <a:t>3</a:t>
                </a:r>
              </a:p>
            </p:txBody>
          </p:sp>
        </p:grpSp>
      </p:grpSp>
      <p:sp>
        <p:nvSpPr>
          <p:cNvPr id="51" name="Text Box 23">
            <a:extLst>
              <a:ext uri="{FF2B5EF4-FFF2-40B4-BE49-F238E27FC236}">
                <a16:creationId xmlns="" xmlns:a16="http://schemas.microsoft.com/office/drawing/2014/main" id="{330B17C9-D2D3-49ED-92ED-5FE382320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199" y="2278928"/>
            <a:ext cx="10951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</a:rPr>
              <a:t>bóng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</a:rPr>
              <a:t>đỏ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2" name="Text Box 25">
            <a:extLst>
              <a:ext uri="{FF2B5EF4-FFF2-40B4-BE49-F238E27FC236}">
                <a16:creationId xmlns="" xmlns:a16="http://schemas.microsoft.com/office/drawing/2014/main" id="{0B8599A3-E545-44D7-A3B9-2D41C955F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399" y="2202728"/>
            <a:ext cx="125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rgbClr val="FFC000"/>
                </a:solidFill>
                <a:latin typeface="Arial" panose="020B0604020202020204" pitchFamily="34" charset="0"/>
              </a:rPr>
              <a:t>bóng</a:t>
            </a:r>
            <a:r>
              <a:rPr lang="en-US" altLang="en-US" dirty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C000"/>
                </a:solidFill>
                <a:latin typeface="Arial" panose="020B0604020202020204" pitchFamily="34" charset="0"/>
              </a:rPr>
              <a:t>vàng</a:t>
            </a:r>
            <a:endParaRPr lang="en-US" altLang="en-US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sp>
        <p:nvSpPr>
          <p:cNvPr id="53" name="AutoShape 27">
            <a:extLst>
              <a:ext uri="{FF2B5EF4-FFF2-40B4-BE49-F238E27FC236}">
                <a16:creationId xmlns="" xmlns:a16="http://schemas.microsoft.com/office/drawing/2014/main" id="{4F8AEE11-CA3C-4EC5-8BDE-84603CE9ED21}"/>
              </a:ext>
            </a:extLst>
          </p:cNvPr>
          <p:cNvSpPr>
            <a:spLocks/>
          </p:cNvSpPr>
          <p:nvPr/>
        </p:nvSpPr>
        <p:spPr bwMode="auto">
          <a:xfrm rot="16200000">
            <a:off x="2235199" y="1059728"/>
            <a:ext cx="304800" cy="3429000"/>
          </a:xfrm>
          <a:prstGeom prst="rightBrace">
            <a:avLst>
              <a:gd name="adj1" fmla="val 93750"/>
              <a:gd name="adj2" fmla="val 50000"/>
            </a:avLst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grpSp>
        <p:nvGrpSpPr>
          <p:cNvPr id="54" name="Group 31">
            <a:extLst>
              <a:ext uri="{FF2B5EF4-FFF2-40B4-BE49-F238E27FC236}">
                <a16:creationId xmlns="" xmlns:a16="http://schemas.microsoft.com/office/drawing/2014/main" id="{FA1C26F8-BC0B-4E1E-A533-BB8B37CBD82D}"/>
              </a:ext>
            </a:extLst>
          </p:cNvPr>
          <p:cNvGrpSpPr>
            <a:grpSpLocks/>
          </p:cNvGrpSpPr>
          <p:nvPr/>
        </p:nvGrpSpPr>
        <p:grpSpPr bwMode="auto">
          <a:xfrm>
            <a:off x="685799" y="2901228"/>
            <a:ext cx="6858000" cy="228600"/>
            <a:chOff x="528" y="2312"/>
            <a:chExt cx="4320" cy="144"/>
          </a:xfrm>
        </p:grpSpPr>
        <p:grpSp>
          <p:nvGrpSpPr>
            <p:cNvPr id="55" name="Group 22">
              <a:extLst>
                <a:ext uri="{FF2B5EF4-FFF2-40B4-BE49-F238E27FC236}">
                  <a16:creationId xmlns="" xmlns:a16="http://schemas.microsoft.com/office/drawing/2014/main" id="{9DAF2C04-651A-4B91-9A85-96AEF8C2C4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2352"/>
              <a:ext cx="4320" cy="96"/>
              <a:chOff x="528" y="2304"/>
              <a:chExt cx="4320" cy="96"/>
            </a:xfrm>
          </p:grpSpPr>
          <p:grpSp>
            <p:nvGrpSpPr>
              <p:cNvPr id="57" name="Group 17">
                <a:extLst>
                  <a:ext uri="{FF2B5EF4-FFF2-40B4-BE49-F238E27FC236}">
                    <a16:creationId xmlns="" xmlns:a16="http://schemas.microsoft.com/office/drawing/2014/main" id="{74DE6CB3-2280-4FC2-8152-22284845BC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8" y="2304"/>
                <a:ext cx="2160" cy="96"/>
                <a:chOff x="528" y="2304"/>
                <a:chExt cx="2160" cy="96"/>
              </a:xfrm>
            </p:grpSpPr>
            <p:sp>
              <p:nvSpPr>
                <p:cNvPr id="62" name="Line 14">
                  <a:extLst>
                    <a:ext uri="{FF2B5EF4-FFF2-40B4-BE49-F238E27FC236}">
                      <a16:creationId xmlns="" xmlns:a16="http://schemas.microsoft.com/office/drawing/2014/main" id="{517CE0E5-8A2E-4CF5-AECA-9F7C7C47F7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" y="2352"/>
                  <a:ext cx="216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Line 15">
                  <a:extLst>
                    <a:ext uri="{FF2B5EF4-FFF2-40B4-BE49-F238E27FC236}">
                      <a16:creationId xmlns="" xmlns:a16="http://schemas.microsoft.com/office/drawing/2014/main" id="{EFD16495-8303-4B62-891A-26B0EBF2AF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" y="2304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Line 16">
                  <a:extLst>
                    <a:ext uri="{FF2B5EF4-FFF2-40B4-BE49-F238E27FC236}">
                      <a16:creationId xmlns="" xmlns:a16="http://schemas.microsoft.com/office/drawing/2014/main" id="{A9935F2F-D196-4551-B658-01B75D73DE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88" y="2304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" name="Group 18">
                <a:extLst>
                  <a:ext uri="{FF2B5EF4-FFF2-40B4-BE49-F238E27FC236}">
                    <a16:creationId xmlns="" xmlns:a16="http://schemas.microsoft.com/office/drawing/2014/main" id="{CE26A8B7-1403-4B59-AF7E-835147CA72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88" y="2304"/>
                <a:ext cx="2160" cy="96"/>
                <a:chOff x="528" y="2304"/>
                <a:chExt cx="2160" cy="96"/>
              </a:xfrm>
            </p:grpSpPr>
            <p:sp>
              <p:nvSpPr>
                <p:cNvPr id="59" name="Line 19">
                  <a:extLst>
                    <a:ext uri="{FF2B5EF4-FFF2-40B4-BE49-F238E27FC236}">
                      <a16:creationId xmlns="" xmlns:a16="http://schemas.microsoft.com/office/drawing/2014/main" id="{CFD2E195-F699-47E4-B746-9E27CB92AD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" y="2352"/>
                  <a:ext cx="216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20">
                  <a:extLst>
                    <a:ext uri="{FF2B5EF4-FFF2-40B4-BE49-F238E27FC236}">
                      <a16:creationId xmlns="" xmlns:a16="http://schemas.microsoft.com/office/drawing/2014/main" id="{9DDF9F39-0410-4A69-94D6-50AAEB613E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" y="2304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21">
                  <a:extLst>
                    <a:ext uri="{FF2B5EF4-FFF2-40B4-BE49-F238E27FC236}">
                      <a16:creationId xmlns="" xmlns:a16="http://schemas.microsoft.com/office/drawing/2014/main" id="{4D963CF4-55ED-47E0-A9DA-D6A3C0BC0B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88" y="2304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6" name="Line 28">
              <a:extLst>
                <a:ext uri="{FF2B5EF4-FFF2-40B4-BE49-F238E27FC236}">
                  <a16:creationId xmlns="" xmlns:a16="http://schemas.microsoft.com/office/drawing/2014/main" id="{3222C204-F512-42E4-B83C-144F668DEE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2312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" name="AutoShape 29">
            <a:extLst>
              <a:ext uri="{FF2B5EF4-FFF2-40B4-BE49-F238E27FC236}">
                <a16:creationId xmlns="" xmlns:a16="http://schemas.microsoft.com/office/drawing/2014/main" id="{46BC8EEF-DDC0-46B0-BA36-37DCFA832558}"/>
              </a:ext>
            </a:extLst>
          </p:cNvPr>
          <p:cNvSpPr>
            <a:spLocks/>
          </p:cNvSpPr>
          <p:nvPr/>
        </p:nvSpPr>
        <p:spPr bwMode="auto">
          <a:xfrm rot="16200000">
            <a:off x="5029199" y="1682028"/>
            <a:ext cx="304800" cy="2133600"/>
          </a:xfrm>
          <a:prstGeom prst="rightBrace">
            <a:avLst>
              <a:gd name="adj1" fmla="val 58333"/>
              <a:gd name="adj2" fmla="val 50000"/>
            </a:avLst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AutoShape 32">
            <a:extLst>
              <a:ext uri="{FF2B5EF4-FFF2-40B4-BE49-F238E27FC236}">
                <a16:creationId xmlns="" xmlns:a16="http://schemas.microsoft.com/office/drawing/2014/main" id="{EF989166-8A22-42EA-B1D1-8AB8837EC447}"/>
              </a:ext>
            </a:extLst>
          </p:cNvPr>
          <p:cNvSpPr>
            <a:spLocks/>
          </p:cNvSpPr>
          <p:nvPr/>
        </p:nvSpPr>
        <p:spPr bwMode="auto">
          <a:xfrm rot="16200000">
            <a:off x="6743699" y="2101128"/>
            <a:ext cx="304800" cy="1295400"/>
          </a:xfrm>
          <a:prstGeom prst="rightBrace">
            <a:avLst>
              <a:gd name="adj1" fmla="val 35417"/>
              <a:gd name="adj2" fmla="val 50000"/>
            </a:avLst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Text Box 33">
            <a:extLst>
              <a:ext uri="{FF2B5EF4-FFF2-40B4-BE49-F238E27FC236}">
                <a16:creationId xmlns="" xmlns:a16="http://schemas.microsoft.com/office/drawing/2014/main" id="{C674CA2D-92F8-47F1-999F-279D340E2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4699" y="2202728"/>
            <a:ext cx="13516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</a:rPr>
              <a:t>bóng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</a:rPr>
              <a:t>xanh</a:t>
            </a:r>
            <a:endParaRPr lang="en-US" altLang="en-US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8" name="AutoShape 34">
            <a:extLst>
              <a:ext uri="{FF2B5EF4-FFF2-40B4-BE49-F238E27FC236}">
                <a16:creationId xmlns="" xmlns:a16="http://schemas.microsoft.com/office/drawing/2014/main" id="{4B3D859A-3383-4E8C-814D-CAB1360D446B}"/>
              </a:ext>
            </a:extLst>
          </p:cNvPr>
          <p:cNvSpPr>
            <a:spLocks/>
          </p:cNvSpPr>
          <p:nvPr/>
        </p:nvSpPr>
        <p:spPr bwMode="auto">
          <a:xfrm rot="5400000">
            <a:off x="2305049" y="1535978"/>
            <a:ext cx="190500" cy="3429000"/>
          </a:xfrm>
          <a:prstGeom prst="rightBrace">
            <a:avLst>
              <a:gd name="adj1" fmla="val 150000"/>
              <a:gd name="adj2" fmla="val 50000"/>
            </a:avLst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graphicFrame>
        <p:nvGraphicFramePr>
          <p:cNvPr id="69" name="Object 36">
            <a:extLst>
              <a:ext uri="{FF2B5EF4-FFF2-40B4-BE49-F238E27FC236}">
                <a16:creationId xmlns="" xmlns:a16="http://schemas.microsoft.com/office/drawing/2014/main" id="{25696BC5-89F7-47A5-BBF4-F9FC96F3CD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836553"/>
              </p:ext>
            </p:extLst>
          </p:nvPr>
        </p:nvGraphicFramePr>
        <p:xfrm>
          <a:off x="2273299" y="3269528"/>
          <a:ext cx="2651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4" imgW="152280" imgH="393480" progId="Equation.DSMT4">
                  <p:embed/>
                </p:oleObj>
              </mc:Choice>
              <mc:Fallback>
                <p:oleObj name="Equation" r:id="rId4" imgW="152280" imgH="393480" progId="Equation.DSMT4">
                  <p:embed/>
                  <p:pic>
                    <p:nvPicPr>
                      <p:cNvPr id="69" name="Object 36">
                        <a:extLst>
                          <a:ext uri="{FF2B5EF4-FFF2-40B4-BE49-F238E27FC236}">
                            <a16:creationId xmlns="" xmlns:a16="http://schemas.microsoft.com/office/drawing/2014/main" id="{25696BC5-89F7-47A5-BBF4-F9FC96F3CD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299" y="3269528"/>
                        <a:ext cx="2651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AutoShape 37">
            <a:extLst>
              <a:ext uri="{FF2B5EF4-FFF2-40B4-BE49-F238E27FC236}">
                <a16:creationId xmlns="" xmlns:a16="http://schemas.microsoft.com/office/drawing/2014/main" id="{82DD505B-F32A-4A16-9F9F-7E469F875F07}"/>
              </a:ext>
            </a:extLst>
          </p:cNvPr>
          <p:cNvSpPr>
            <a:spLocks/>
          </p:cNvSpPr>
          <p:nvPr/>
        </p:nvSpPr>
        <p:spPr bwMode="auto">
          <a:xfrm rot="5400000">
            <a:off x="5029199" y="2126528"/>
            <a:ext cx="304800" cy="2133600"/>
          </a:xfrm>
          <a:prstGeom prst="rightBrace">
            <a:avLst>
              <a:gd name="adj1" fmla="val 58333"/>
              <a:gd name="adj2" fmla="val 50000"/>
            </a:avLst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1" name="Object 38">
            <a:extLst>
              <a:ext uri="{FF2B5EF4-FFF2-40B4-BE49-F238E27FC236}">
                <a16:creationId xmlns="" xmlns:a16="http://schemas.microsoft.com/office/drawing/2014/main" id="{60F9EE1A-8604-457E-80C6-8F968602BA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751510"/>
              </p:ext>
            </p:extLst>
          </p:nvPr>
        </p:nvGraphicFramePr>
        <p:xfrm>
          <a:off x="4952999" y="3193328"/>
          <a:ext cx="2428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6" imgW="139680" imgH="393480" progId="Equation.DSMT4">
                  <p:embed/>
                </p:oleObj>
              </mc:Choice>
              <mc:Fallback>
                <p:oleObj name="Equation" r:id="rId6" imgW="139680" imgH="393480" progId="Equation.DSMT4">
                  <p:embed/>
                  <p:pic>
                    <p:nvPicPr>
                      <p:cNvPr id="71" name="Object 38">
                        <a:extLst>
                          <a:ext uri="{FF2B5EF4-FFF2-40B4-BE49-F238E27FC236}">
                            <a16:creationId xmlns="" xmlns:a16="http://schemas.microsoft.com/office/drawing/2014/main" id="{60F9EE1A-8604-457E-80C6-8F968602BA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2999" y="3193328"/>
                        <a:ext cx="24288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AutoShape 39">
            <a:extLst>
              <a:ext uri="{FF2B5EF4-FFF2-40B4-BE49-F238E27FC236}">
                <a16:creationId xmlns="" xmlns:a16="http://schemas.microsoft.com/office/drawing/2014/main" id="{FB4A579F-67E8-418D-89AE-C73AFEEF7D10}"/>
              </a:ext>
            </a:extLst>
          </p:cNvPr>
          <p:cNvSpPr>
            <a:spLocks/>
          </p:cNvSpPr>
          <p:nvPr/>
        </p:nvSpPr>
        <p:spPr bwMode="auto">
          <a:xfrm rot="5400000">
            <a:off x="6743699" y="2545628"/>
            <a:ext cx="304800" cy="1295400"/>
          </a:xfrm>
          <a:prstGeom prst="rightBrace">
            <a:avLst>
              <a:gd name="adj1" fmla="val 35417"/>
              <a:gd name="adj2" fmla="val 50000"/>
            </a:avLst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Text Box 40">
            <a:extLst>
              <a:ext uri="{FF2B5EF4-FFF2-40B4-BE49-F238E27FC236}">
                <a16:creationId xmlns="" xmlns:a16="http://schemas.microsoft.com/office/drawing/2014/main" id="{2D71EC56-4B54-4757-A468-22F87A9FC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0999" y="3307628"/>
            <a:ext cx="306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74" name="Line 41">
            <a:extLst>
              <a:ext uri="{FF2B5EF4-FFF2-40B4-BE49-F238E27FC236}">
                <a16:creationId xmlns="" xmlns:a16="http://schemas.microsoft.com/office/drawing/2014/main" id="{27AC2D79-4BFA-4A7D-AC15-0B6DF255615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399" y="3040928"/>
            <a:ext cx="1295400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0F4BC91-5CAA-47BF-952F-0537B9624F09}"/>
              </a:ext>
            </a:extLst>
          </p:cNvPr>
          <p:cNvSpPr txBox="1"/>
          <p:nvPr/>
        </p:nvSpPr>
        <p:spPr>
          <a:xfrm>
            <a:off x="3417887" y="3532363"/>
            <a:ext cx="1611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7E4D5041-9AA2-4DF3-9083-7E9CA392D2D4}"/>
              </a:ext>
            </a:extLst>
          </p:cNvPr>
          <p:cNvSpPr txBox="1"/>
          <p:nvPr/>
        </p:nvSpPr>
        <p:spPr>
          <a:xfrm>
            <a:off x="1143000" y="3974152"/>
            <a:ext cx="6337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65437CF7-C176-4A68-AF80-E35B682A0F59}"/>
              </a:ext>
            </a:extLst>
          </p:cNvPr>
          <p:cNvGrpSpPr/>
          <p:nvPr/>
        </p:nvGrpSpPr>
        <p:grpSpPr>
          <a:xfrm>
            <a:off x="2905126" y="4286307"/>
            <a:ext cx="383055" cy="902033"/>
            <a:chOff x="7725266" y="2130532"/>
            <a:chExt cx="383055" cy="902033"/>
          </a:xfrm>
        </p:grpSpPr>
        <p:sp>
          <p:nvSpPr>
            <p:cNvPr id="46" name="Text Box 6">
              <a:extLst>
                <a:ext uri="{FF2B5EF4-FFF2-40B4-BE49-F238E27FC236}">
                  <a16:creationId xmlns="" xmlns:a16="http://schemas.microsoft.com/office/drawing/2014/main" id="{5DDFF2E8-293E-46ED-9864-BD6615408C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4119" y="2130532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7" name="Text Box 7">
              <a:extLst>
                <a:ext uri="{FF2B5EF4-FFF2-40B4-BE49-F238E27FC236}">
                  <a16:creationId xmlns="" xmlns:a16="http://schemas.microsoft.com/office/drawing/2014/main" id="{3EC839B6-9C03-4771-90BC-A293A23CAD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25925" y="2509345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8" name="Line 8">
              <a:extLst>
                <a:ext uri="{FF2B5EF4-FFF2-40B4-BE49-F238E27FC236}">
                  <a16:creationId xmlns="" xmlns:a16="http://schemas.microsoft.com/office/drawing/2014/main" id="{62E4693A-9C77-4217-B367-DD6C15B110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5266" y="2583189"/>
              <a:ext cx="383055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E570B229-FC3E-4851-86AD-8C94A5ACC89E}"/>
              </a:ext>
            </a:extLst>
          </p:cNvPr>
          <p:cNvGrpSpPr/>
          <p:nvPr/>
        </p:nvGrpSpPr>
        <p:grpSpPr>
          <a:xfrm>
            <a:off x="2082955" y="4284806"/>
            <a:ext cx="387407" cy="915215"/>
            <a:chOff x="1864720" y="3268871"/>
            <a:chExt cx="387407" cy="915215"/>
          </a:xfrm>
        </p:grpSpPr>
        <p:sp>
          <p:nvSpPr>
            <p:cNvPr id="50" name="Text Box 6">
              <a:extLst>
                <a:ext uri="{FF2B5EF4-FFF2-40B4-BE49-F238E27FC236}">
                  <a16:creationId xmlns="" xmlns:a16="http://schemas.microsoft.com/office/drawing/2014/main" id="{7B5A6BB0-E40E-4FD9-ABD6-4A8C8175C0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8498" y="3268871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75" name="Text Box 7">
              <a:extLst>
                <a:ext uri="{FF2B5EF4-FFF2-40B4-BE49-F238E27FC236}">
                  <a16:creationId xmlns="" xmlns:a16="http://schemas.microsoft.com/office/drawing/2014/main" id="{43137819-E7D1-4795-BFD8-90E20931AC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9071" y="3660866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76" name="Line 8">
              <a:extLst>
                <a:ext uri="{FF2B5EF4-FFF2-40B4-BE49-F238E27FC236}">
                  <a16:creationId xmlns="" xmlns:a16="http://schemas.microsoft.com/office/drawing/2014/main" id="{A8B5F689-BC98-4299-A1CC-9636C17623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4720" y="3724197"/>
              <a:ext cx="387407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77" name="Text Box 12">
            <a:extLst>
              <a:ext uri="{FF2B5EF4-FFF2-40B4-BE49-F238E27FC236}">
                <a16:creationId xmlns="" xmlns:a16="http://schemas.microsoft.com/office/drawing/2014/main" id="{312947CC-138C-4A6E-96AF-56A935F00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1880" y="4470149"/>
            <a:ext cx="389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78" name="Text Box 12">
            <a:extLst>
              <a:ext uri="{FF2B5EF4-FFF2-40B4-BE49-F238E27FC236}">
                <a16:creationId xmlns="" xmlns:a16="http://schemas.microsoft.com/office/drawing/2014/main" id="{38846146-5C68-45A6-B66A-E6E3D28E0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1472" y="4454117"/>
            <a:ext cx="389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="" xmlns:a16="http://schemas.microsoft.com/office/drawing/2014/main" id="{C3059CF9-D1DB-4F3F-B2D2-0AA11F463E0A}"/>
              </a:ext>
            </a:extLst>
          </p:cNvPr>
          <p:cNvGrpSpPr/>
          <p:nvPr/>
        </p:nvGrpSpPr>
        <p:grpSpPr>
          <a:xfrm>
            <a:off x="3638979" y="4286307"/>
            <a:ext cx="457833" cy="902033"/>
            <a:chOff x="7725266" y="2130532"/>
            <a:chExt cx="260975" cy="902033"/>
          </a:xfrm>
        </p:grpSpPr>
        <p:sp>
          <p:nvSpPr>
            <p:cNvPr id="80" name="Text Box 6">
              <a:extLst>
                <a:ext uri="{FF2B5EF4-FFF2-40B4-BE49-F238E27FC236}">
                  <a16:creationId xmlns="" xmlns:a16="http://schemas.microsoft.com/office/drawing/2014/main" id="{9299879B-04D9-401F-8228-540459853A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4119" y="2130532"/>
              <a:ext cx="20760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81" name="Text Box 7">
              <a:extLst>
                <a:ext uri="{FF2B5EF4-FFF2-40B4-BE49-F238E27FC236}">
                  <a16:creationId xmlns="" xmlns:a16="http://schemas.microsoft.com/office/drawing/2014/main" id="{2AD12354-C7C9-449F-9855-871E64947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4779" y="2509345"/>
              <a:ext cx="20760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82" name="Line 8">
              <a:extLst>
                <a:ext uri="{FF2B5EF4-FFF2-40B4-BE49-F238E27FC236}">
                  <a16:creationId xmlns="" xmlns:a16="http://schemas.microsoft.com/office/drawing/2014/main" id="{45CC10C8-728E-442F-B8C8-5712887868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5266" y="2583189"/>
              <a:ext cx="260975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9439B8E3-628F-456E-A078-2EF7F7A820F1}"/>
              </a:ext>
            </a:extLst>
          </p:cNvPr>
          <p:cNvSpPr txBox="1"/>
          <p:nvPr/>
        </p:nvSpPr>
        <p:spPr>
          <a:xfrm>
            <a:off x="4084163" y="4492626"/>
            <a:ext cx="1415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B54AC8A9-5ADF-4599-A1B2-1B1D6CC3E849}"/>
              </a:ext>
            </a:extLst>
          </p:cNvPr>
          <p:cNvSpPr txBox="1"/>
          <p:nvPr/>
        </p:nvSpPr>
        <p:spPr>
          <a:xfrm>
            <a:off x="1161854" y="5077088"/>
            <a:ext cx="6337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="" xmlns:a16="http://schemas.microsoft.com/office/drawing/2014/main" id="{B7940ADC-DEAC-4F7B-AF0A-978B42F6D6C7}"/>
              </a:ext>
            </a:extLst>
          </p:cNvPr>
          <p:cNvGrpSpPr/>
          <p:nvPr/>
        </p:nvGrpSpPr>
        <p:grpSpPr>
          <a:xfrm>
            <a:off x="2923980" y="5389243"/>
            <a:ext cx="383055" cy="902033"/>
            <a:chOff x="7725266" y="2130532"/>
            <a:chExt cx="383055" cy="902033"/>
          </a:xfrm>
        </p:grpSpPr>
        <p:sp>
          <p:nvSpPr>
            <p:cNvPr id="86" name="Text Box 6">
              <a:extLst>
                <a:ext uri="{FF2B5EF4-FFF2-40B4-BE49-F238E27FC236}">
                  <a16:creationId xmlns="" xmlns:a16="http://schemas.microsoft.com/office/drawing/2014/main" id="{9D6B7E5F-4EBA-4093-8714-BC30578E63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4119" y="2130532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87" name="Text Box 7">
              <a:extLst>
                <a:ext uri="{FF2B5EF4-FFF2-40B4-BE49-F238E27FC236}">
                  <a16:creationId xmlns="" xmlns:a16="http://schemas.microsoft.com/office/drawing/2014/main" id="{3D5A357B-990C-4E4F-AFE0-630337DD8F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25925" y="2509345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88" name="Line 8">
              <a:extLst>
                <a:ext uri="{FF2B5EF4-FFF2-40B4-BE49-F238E27FC236}">
                  <a16:creationId xmlns="" xmlns:a16="http://schemas.microsoft.com/office/drawing/2014/main" id="{9139771B-7F66-4370-A699-FED1462BD4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5266" y="2583189"/>
              <a:ext cx="383055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</p:grpSp>
      <p:sp>
        <p:nvSpPr>
          <p:cNvPr id="93" name="Text Box 12">
            <a:extLst>
              <a:ext uri="{FF2B5EF4-FFF2-40B4-BE49-F238E27FC236}">
                <a16:creationId xmlns="" xmlns:a16="http://schemas.microsoft.com/office/drawing/2014/main" id="{FE617BF8-232F-43C5-84FC-106DFC41C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734" y="5573085"/>
            <a:ext cx="3048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94" name="Text Box 12">
            <a:extLst>
              <a:ext uri="{FF2B5EF4-FFF2-40B4-BE49-F238E27FC236}">
                <a16:creationId xmlns="" xmlns:a16="http://schemas.microsoft.com/office/drawing/2014/main" id="{4AD06036-4D15-4646-80BF-7FF458D7C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0326" y="5557053"/>
            <a:ext cx="389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="" xmlns:a16="http://schemas.microsoft.com/office/drawing/2014/main" id="{EAFD7EC7-43F8-452D-B978-F5FDBA943BF2}"/>
              </a:ext>
            </a:extLst>
          </p:cNvPr>
          <p:cNvGrpSpPr/>
          <p:nvPr/>
        </p:nvGrpSpPr>
        <p:grpSpPr>
          <a:xfrm>
            <a:off x="3657833" y="5389243"/>
            <a:ext cx="457833" cy="902033"/>
            <a:chOff x="7725266" y="2130532"/>
            <a:chExt cx="260975" cy="902033"/>
          </a:xfrm>
        </p:grpSpPr>
        <p:sp>
          <p:nvSpPr>
            <p:cNvPr id="96" name="Text Box 6">
              <a:extLst>
                <a:ext uri="{FF2B5EF4-FFF2-40B4-BE49-F238E27FC236}">
                  <a16:creationId xmlns="" xmlns:a16="http://schemas.microsoft.com/office/drawing/2014/main" id="{C8A9BAEF-E670-45FC-A6DC-A6009976A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4119" y="2130532"/>
              <a:ext cx="20760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97" name="Text Box 7">
              <a:extLst>
                <a:ext uri="{FF2B5EF4-FFF2-40B4-BE49-F238E27FC236}">
                  <a16:creationId xmlns="" xmlns:a16="http://schemas.microsoft.com/office/drawing/2014/main" id="{02C443EC-19E9-4D07-82A9-0E43E916CD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4779" y="2509345"/>
              <a:ext cx="20760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98" name="Line 8">
              <a:extLst>
                <a:ext uri="{FF2B5EF4-FFF2-40B4-BE49-F238E27FC236}">
                  <a16:creationId xmlns="" xmlns:a16="http://schemas.microsoft.com/office/drawing/2014/main" id="{18DCC49A-AC30-45D6-849C-46F9B68893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5266" y="2583189"/>
              <a:ext cx="260975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98C0688F-EDDE-49FB-B7C2-A373DE3A73B2}"/>
              </a:ext>
            </a:extLst>
          </p:cNvPr>
          <p:cNvSpPr txBox="1"/>
          <p:nvPr/>
        </p:nvSpPr>
        <p:spPr>
          <a:xfrm>
            <a:off x="4103017" y="5595562"/>
            <a:ext cx="1415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00" name="Text Box 12">
            <a:extLst>
              <a:ext uri="{FF2B5EF4-FFF2-40B4-BE49-F238E27FC236}">
                <a16:creationId xmlns="" xmlns:a16="http://schemas.microsoft.com/office/drawing/2014/main" id="{FF7D34AB-4050-4454-89FF-39E967325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6160" y="5587395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F93774F2-D73D-4FCB-96B5-CF2B98981BCB}"/>
              </a:ext>
            </a:extLst>
          </p:cNvPr>
          <p:cNvSpPr txBox="1"/>
          <p:nvPr/>
        </p:nvSpPr>
        <p:spPr>
          <a:xfrm>
            <a:off x="3305440" y="6224618"/>
            <a:ext cx="123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="" xmlns:a16="http://schemas.microsoft.com/office/drawing/2014/main" id="{67D41FF5-28A0-454A-B791-BFFCE872624D}"/>
              </a:ext>
            </a:extLst>
          </p:cNvPr>
          <p:cNvGrpSpPr/>
          <p:nvPr/>
        </p:nvGrpSpPr>
        <p:grpSpPr>
          <a:xfrm>
            <a:off x="4468538" y="6049120"/>
            <a:ext cx="457833" cy="902033"/>
            <a:chOff x="7725266" y="2130532"/>
            <a:chExt cx="260975" cy="902033"/>
          </a:xfrm>
        </p:grpSpPr>
        <p:sp>
          <p:nvSpPr>
            <p:cNvPr id="103" name="Text Box 6">
              <a:extLst>
                <a:ext uri="{FF2B5EF4-FFF2-40B4-BE49-F238E27FC236}">
                  <a16:creationId xmlns="" xmlns:a16="http://schemas.microsoft.com/office/drawing/2014/main" id="{ADD2E004-DB33-4128-932C-B077D42A1A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4119" y="2130532"/>
              <a:ext cx="20760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04" name="Text Box 7">
              <a:extLst>
                <a:ext uri="{FF2B5EF4-FFF2-40B4-BE49-F238E27FC236}">
                  <a16:creationId xmlns="" xmlns:a16="http://schemas.microsoft.com/office/drawing/2014/main" id="{CBC3DFE7-5E21-4B09-AA8C-E8D714405A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4779" y="2509345"/>
              <a:ext cx="20760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05" name="Line 8">
              <a:extLst>
                <a:ext uri="{FF2B5EF4-FFF2-40B4-BE49-F238E27FC236}">
                  <a16:creationId xmlns="" xmlns:a16="http://schemas.microsoft.com/office/drawing/2014/main" id="{A056E5A9-BD98-4147-B73B-6F651482D2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5266" y="2583189"/>
              <a:ext cx="2609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</p:grp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B2B518E3-3271-4BEA-A0F4-173B329EBE97}"/>
              </a:ext>
            </a:extLst>
          </p:cNvPr>
          <p:cNvSpPr txBox="1"/>
          <p:nvPr/>
        </p:nvSpPr>
        <p:spPr>
          <a:xfrm>
            <a:off x="4913722" y="6255439"/>
            <a:ext cx="1415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bóng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 Box 13">
            <a:extLst>
              <a:ext uri="{FF2B5EF4-FFF2-40B4-BE49-F238E27FC236}">
                <a16:creationId xmlns="" xmlns:a16="http://schemas.microsoft.com/office/drawing/2014/main" id="{EE6D498D-CD34-4D4B-B44A-67F15EE9D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36987"/>
            <a:ext cx="78710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7: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Ôn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cộng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trừ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71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  <p:bldP spid="77" grpId="0"/>
      <p:bldP spid="78" grpId="0"/>
      <p:bldP spid="83" grpId="0"/>
      <p:bldP spid="84" grpId="0"/>
      <p:bldP spid="93" grpId="0"/>
      <p:bldP spid="94" grpId="0"/>
      <p:bldP spid="99" grpId="0"/>
      <p:bldP spid="100" grpId="0"/>
      <p:bldP spid="101" grpId="0"/>
      <p:bldP spid="10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4" t="19895" r="18969" b="15132"/>
          <a:stretch/>
        </p:blipFill>
        <p:spPr>
          <a:xfrm>
            <a:off x="122412" y="81800"/>
            <a:ext cx="1126775" cy="12078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50448" y="0"/>
            <a:ext cx="481381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11E4961-B22C-43DE-9378-072965333EEA}"/>
              </a:ext>
            </a:extLst>
          </p:cNvPr>
          <p:cNvGrpSpPr/>
          <p:nvPr/>
        </p:nvGrpSpPr>
        <p:grpSpPr>
          <a:xfrm>
            <a:off x="1" y="1060517"/>
            <a:ext cx="9144000" cy="1311510"/>
            <a:chOff x="1" y="966247"/>
            <a:chExt cx="9144000" cy="1311510"/>
          </a:xfrm>
        </p:grpSpPr>
        <p:sp>
          <p:nvSpPr>
            <p:cNvPr id="5" name="TextBox 4"/>
            <p:cNvSpPr txBox="1"/>
            <p:nvPr/>
          </p:nvSpPr>
          <p:spPr>
            <a:xfrm>
              <a:off x="1" y="1077428"/>
              <a:ext cx="9144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3: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hộp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bóng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bóng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đỏ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,        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bóng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xanh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,</a:t>
              </a:r>
            </a:p>
            <a:p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bóng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vàng.Tìm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chỉ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bóng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vàng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4C9C1E4E-7423-4F4D-9130-F1D68CD3B530}"/>
                </a:ext>
              </a:extLst>
            </p:cNvPr>
            <p:cNvGrpSpPr/>
            <p:nvPr/>
          </p:nvGrpSpPr>
          <p:grpSpPr>
            <a:xfrm>
              <a:off x="3230280" y="966247"/>
              <a:ext cx="394560" cy="874423"/>
              <a:chOff x="1230702" y="1855084"/>
              <a:chExt cx="394560" cy="874423"/>
            </a:xfrm>
          </p:grpSpPr>
          <p:sp>
            <p:nvSpPr>
              <p:cNvPr id="14" name="Text Box 7">
                <a:extLst>
                  <a:ext uri="{FF2B5EF4-FFF2-40B4-BE49-F238E27FC236}">
                    <a16:creationId xmlns="" xmlns:a16="http://schemas.microsoft.com/office/drawing/2014/main" id="{073193E3-6B11-4934-80B6-C2538FC153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61060" y="1855084"/>
                <a:ext cx="36420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15" name="Line 9">
                <a:extLst>
                  <a:ext uri="{FF2B5EF4-FFF2-40B4-BE49-F238E27FC236}">
                    <a16:creationId xmlns="" xmlns:a16="http://schemas.microsoft.com/office/drawing/2014/main" id="{897FC92C-E226-4CC1-8388-ABEFD76BDD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0702" y="2289544"/>
                <a:ext cx="3937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  <p:sp>
            <p:nvSpPr>
              <p:cNvPr id="16" name="Text Box 10">
                <a:extLst>
                  <a:ext uri="{FF2B5EF4-FFF2-40B4-BE49-F238E27FC236}">
                    <a16:creationId xmlns="" xmlns:a16="http://schemas.microsoft.com/office/drawing/2014/main" id="{FF3A0C05-5BA0-4968-AEFF-2B1B3BE7D9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5630" y="2206287"/>
                <a:ext cx="36420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latin typeface="Times New Roman" panose="02020603050405020304" pitchFamily="18" charset="0"/>
                  </a:rPr>
                  <a:t>2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4B0F44D2-0A81-4CAA-8263-0EDC2F12A2F7}"/>
                </a:ext>
              </a:extLst>
            </p:cNvPr>
            <p:cNvGrpSpPr/>
            <p:nvPr/>
          </p:nvGrpSpPr>
          <p:grpSpPr>
            <a:xfrm>
              <a:off x="5970504" y="966247"/>
              <a:ext cx="398486" cy="874423"/>
              <a:chOff x="1226776" y="1855084"/>
              <a:chExt cx="398486" cy="874423"/>
            </a:xfrm>
          </p:grpSpPr>
          <p:sp>
            <p:nvSpPr>
              <p:cNvPr id="18" name="Text Box 7">
                <a:extLst>
                  <a:ext uri="{FF2B5EF4-FFF2-40B4-BE49-F238E27FC236}">
                    <a16:creationId xmlns="" xmlns:a16="http://schemas.microsoft.com/office/drawing/2014/main" id="{27B43DE2-313A-4C48-8DC0-8167AF0B02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61060" y="1855084"/>
                <a:ext cx="36420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19" name="Line 9">
                <a:extLst>
                  <a:ext uri="{FF2B5EF4-FFF2-40B4-BE49-F238E27FC236}">
                    <a16:creationId xmlns="" xmlns:a16="http://schemas.microsoft.com/office/drawing/2014/main" id="{D6D9D9C1-79AF-428D-AAA2-825C569504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0702" y="2289544"/>
                <a:ext cx="3937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  <p:sp>
            <p:nvSpPr>
              <p:cNvPr id="20" name="Text Box 10">
                <a:extLst>
                  <a:ext uri="{FF2B5EF4-FFF2-40B4-BE49-F238E27FC236}">
                    <a16:creationId xmlns="" xmlns:a16="http://schemas.microsoft.com/office/drawing/2014/main" id="{EB84AD17-594F-470C-9CA5-D0AAFB309B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6776" y="2206287"/>
                <a:ext cx="36420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latin typeface="Times New Roman" panose="02020603050405020304" pitchFamily="18" charset="0"/>
                  </a:rPr>
                  <a:t>3</a:t>
                </a:r>
              </a:p>
            </p:txBody>
          </p:sp>
        </p:grpSp>
      </p:grpSp>
      <p:sp>
        <p:nvSpPr>
          <p:cNvPr id="51" name="Text Box 23">
            <a:extLst>
              <a:ext uri="{FF2B5EF4-FFF2-40B4-BE49-F238E27FC236}">
                <a16:creationId xmlns="" xmlns:a16="http://schemas.microsoft.com/office/drawing/2014/main" id="{330B17C9-D2D3-49ED-92ED-5FE382320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199" y="2373198"/>
            <a:ext cx="10951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</a:rPr>
              <a:t>bóng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</a:rPr>
              <a:t>đỏ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2" name="Text Box 25">
            <a:extLst>
              <a:ext uri="{FF2B5EF4-FFF2-40B4-BE49-F238E27FC236}">
                <a16:creationId xmlns="" xmlns:a16="http://schemas.microsoft.com/office/drawing/2014/main" id="{0B8599A3-E545-44D7-A3B9-2D41C955F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399" y="2296998"/>
            <a:ext cx="13516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 err="1">
                <a:solidFill>
                  <a:srgbClr val="FFC000"/>
                </a:solidFill>
                <a:latin typeface="Arial" panose="020B0604020202020204" pitchFamily="34" charset="0"/>
              </a:rPr>
              <a:t>bóng</a:t>
            </a:r>
            <a:r>
              <a:rPr lang="en-US" alt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C000"/>
                </a:solidFill>
                <a:latin typeface="Arial" panose="020B0604020202020204" pitchFamily="34" charset="0"/>
              </a:rPr>
              <a:t>vàng</a:t>
            </a:r>
            <a:endParaRPr lang="en-US" altLang="en-US" b="1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sp>
        <p:nvSpPr>
          <p:cNvPr id="53" name="AutoShape 27">
            <a:extLst>
              <a:ext uri="{FF2B5EF4-FFF2-40B4-BE49-F238E27FC236}">
                <a16:creationId xmlns="" xmlns:a16="http://schemas.microsoft.com/office/drawing/2014/main" id="{4F8AEE11-CA3C-4EC5-8BDE-84603CE9ED21}"/>
              </a:ext>
            </a:extLst>
          </p:cNvPr>
          <p:cNvSpPr>
            <a:spLocks/>
          </p:cNvSpPr>
          <p:nvPr/>
        </p:nvSpPr>
        <p:spPr bwMode="auto">
          <a:xfrm rot="16200000">
            <a:off x="2235199" y="1153998"/>
            <a:ext cx="304800" cy="3429000"/>
          </a:xfrm>
          <a:prstGeom prst="rightBrace">
            <a:avLst>
              <a:gd name="adj1" fmla="val 93750"/>
              <a:gd name="adj2" fmla="val 50000"/>
            </a:avLst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grpSp>
        <p:nvGrpSpPr>
          <p:cNvPr id="54" name="Group 31">
            <a:extLst>
              <a:ext uri="{FF2B5EF4-FFF2-40B4-BE49-F238E27FC236}">
                <a16:creationId xmlns="" xmlns:a16="http://schemas.microsoft.com/office/drawing/2014/main" id="{FA1C26F8-BC0B-4E1E-A533-BB8B37CBD82D}"/>
              </a:ext>
            </a:extLst>
          </p:cNvPr>
          <p:cNvGrpSpPr>
            <a:grpSpLocks/>
          </p:cNvGrpSpPr>
          <p:nvPr/>
        </p:nvGrpSpPr>
        <p:grpSpPr bwMode="auto">
          <a:xfrm>
            <a:off x="685799" y="2995498"/>
            <a:ext cx="6858000" cy="228600"/>
            <a:chOff x="528" y="2312"/>
            <a:chExt cx="4320" cy="144"/>
          </a:xfrm>
        </p:grpSpPr>
        <p:grpSp>
          <p:nvGrpSpPr>
            <p:cNvPr id="55" name="Group 22">
              <a:extLst>
                <a:ext uri="{FF2B5EF4-FFF2-40B4-BE49-F238E27FC236}">
                  <a16:creationId xmlns="" xmlns:a16="http://schemas.microsoft.com/office/drawing/2014/main" id="{9DAF2C04-651A-4B91-9A85-96AEF8C2C4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2352"/>
              <a:ext cx="4320" cy="96"/>
              <a:chOff x="528" y="2304"/>
              <a:chExt cx="4320" cy="96"/>
            </a:xfrm>
          </p:grpSpPr>
          <p:grpSp>
            <p:nvGrpSpPr>
              <p:cNvPr id="57" name="Group 17">
                <a:extLst>
                  <a:ext uri="{FF2B5EF4-FFF2-40B4-BE49-F238E27FC236}">
                    <a16:creationId xmlns="" xmlns:a16="http://schemas.microsoft.com/office/drawing/2014/main" id="{74DE6CB3-2280-4FC2-8152-22284845BC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8" y="2304"/>
                <a:ext cx="2160" cy="96"/>
                <a:chOff x="528" y="2304"/>
                <a:chExt cx="2160" cy="96"/>
              </a:xfrm>
            </p:grpSpPr>
            <p:sp>
              <p:nvSpPr>
                <p:cNvPr id="62" name="Line 14">
                  <a:extLst>
                    <a:ext uri="{FF2B5EF4-FFF2-40B4-BE49-F238E27FC236}">
                      <a16:creationId xmlns="" xmlns:a16="http://schemas.microsoft.com/office/drawing/2014/main" id="{517CE0E5-8A2E-4CF5-AECA-9F7C7C47F7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" y="2352"/>
                  <a:ext cx="216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Line 15">
                  <a:extLst>
                    <a:ext uri="{FF2B5EF4-FFF2-40B4-BE49-F238E27FC236}">
                      <a16:creationId xmlns="" xmlns:a16="http://schemas.microsoft.com/office/drawing/2014/main" id="{EFD16495-8303-4B62-891A-26B0EBF2AF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" y="2304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Line 16">
                  <a:extLst>
                    <a:ext uri="{FF2B5EF4-FFF2-40B4-BE49-F238E27FC236}">
                      <a16:creationId xmlns="" xmlns:a16="http://schemas.microsoft.com/office/drawing/2014/main" id="{A9935F2F-D196-4551-B658-01B75D73DE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88" y="2304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" name="Group 18">
                <a:extLst>
                  <a:ext uri="{FF2B5EF4-FFF2-40B4-BE49-F238E27FC236}">
                    <a16:creationId xmlns="" xmlns:a16="http://schemas.microsoft.com/office/drawing/2014/main" id="{CE26A8B7-1403-4B59-AF7E-835147CA72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88" y="2304"/>
                <a:ext cx="2160" cy="96"/>
                <a:chOff x="528" y="2304"/>
                <a:chExt cx="2160" cy="96"/>
              </a:xfrm>
            </p:grpSpPr>
            <p:sp>
              <p:nvSpPr>
                <p:cNvPr id="59" name="Line 19">
                  <a:extLst>
                    <a:ext uri="{FF2B5EF4-FFF2-40B4-BE49-F238E27FC236}">
                      <a16:creationId xmlns="" xmlns:a16="http://schemas.microsoft.com/office/drawing/2014/main" id="{CFD2E195-F699-47E4-B746-9E27CB92AD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" y="2352"/>
                  <a:ext cx="216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20">
                  <a:extLst>
                    <a:ext uri="{FF2B5EF4-FFF2-40B4-BE49-F238E27FC236}">
                      <a16:creationId xmlns="" xmlns:a16="http://schemas.microsoft.com/office/drawing/2014/main" id="{9DDF9F39-0410-4A69-94D6-50AAEB613E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" y="2304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21">
                  <a:extLst>
                    <a:ext uri="{FF2B5EF4-FFF2-40B4-BE49-F238E27FC236}">
                      <a16:creationId xmlns="" xmlns:a16="http://schemas.microsoft.com/office/drawing/2014/main" id="{4D963CF4-55ED-47E0-A9DA-D6A3C0BC0B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88" y="2304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6" name="Line 28">
              <a:extLst>
                <a:ext uri="{FF2B5EF4-FFF2-40B4-BE49-F238E27FC236}">
                  <a16:creationId xmlns="" xmlns:a16="http://schemas.microsoft.com/office/drawing/2014/main" id="{3222C204-F512-42E4-B83C-144F668DEE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2312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" name="AutoShape 29">
            <a:extLst>
              <a:ext uri="{FF2B5EF4-FFF2-40B4-BE49-F238E27FC236}">
                <a16:creationId xmlns="" xmlns:a16="http://schemas.microsoft.com/office/drawing/2014/main" id="{46BC8EEF-DDC0-46B0-BA36-37DCFA832558}"/>
              </a:ext>
            </a:extLst>
          </p:cNvPr>
          <p:cNvSpPr>
            <a:spLocks/>
          </p:cNvSpPr>
          <p:nvPr/>
        </p:nvSpPr>
        <p:spPr bwMode="auto">
          <a:xfrm rot="16200000">
            <a:off x="5029199" y="1776298"/>
            <a:ext cx="304800" cy="2133600"/>
          </a:xfrm>
          <a:prstGeom prst="rightBrace">
            <a:avLst>
              <a:gd name="adj1" fmla="val 58333"/>
              <a:gd name="adj2" fmla="val 50000"/>
            </a:avLst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AutoShape 32">
            <a:extLst>
              <a:ext uri="{FF2B5EF4-FFF2-40B4-BE49-F238E27FC236}">
                <a16:creationId xmlns="" xmlns:a16="http://schemas.microsoft.com/office/drawing/2014/main" id="{EF989166-8A22-42EA-B1D1-8AB8837EC447}"/>
              </a:ext>
            </a:extLst>
          </p:cNvPr>
          <p:cNvSpPr>
            <a:spLocks/>
          </p:cNvSpPr>
          <p:nvPr/>
        </p:nvSpPr>
        <p:spPr bwMode="auto">
          <a:xfrm rot="16200000">
            <a:off x="6743699" y="2195398"/>
            <a:ext cx="304800" cy="1295400"/>
          </a:xfrm>
          <a:prstGeom prst="rightBrace">
            <a:avLst>
              <a:gd name="adj1" fmla="val 35417"/>
              <a:gd name="adj2" fmla="val 50000"/>
            </a:avLst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Text Box 33">
            <a:extLst>
              <a:ext uri="{FF2B5EF4-FFF2-40B4-BE49-F238E27FC236}">
                <a16:creationId xmlns="" xmlns:a16="http://schemas.microsoft.com/office/drawing/2014/main" id="{C674CA2D-92F8-47F1-999F-279D340E2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4699" y="2296998"/>
            <a:ext cx="13516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</a:rPr>
              <a:t>bóng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</a:rPr>
              <a:t>xanh</a:t>
            </a:r>
            <a:endParaRPr lang="en-US" altLang="en-US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8" name="AutoShape 34">
            <a:extLst>
              <a:ext uri="{FF2B5EF4-FFF2-40B4-BE49-F238E27FC236}">
                <a16:creationId xmlns="" xmlns:a16="http://schemas.microsoft.com/office/drawing/2014/main" id="{4B3D859A-3383-4E8C-814D-CAB1360D446B}"/>
              </a:ext>
            </a:extLst>
          </p:cNvPr>
          <p:cNvSpPr>
            <a:spLocks/>
          </p:cNvSpPr>
          <p:nvPr/>
        </p:nvSpPr>
        <p:spPr bwMode="auto">
          <a:xfrm rot="5400000">
            <a:off x="2305049" y="1630248"/>
            <a:ext cx="190500" cy="3429000"/>
          </a:xfrm>
          <a:prstGeom prst="rightBrace">
            <a:avLst>
              <a:gd name="adj1" fmla="val 150000"/>
              <a:gd name="adj2" fmla="val 50000"/>
            </a:avLst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graphicFrame>
        <p:nvGraphicFramePr>
          <p:cNvPr id="69" name="Object 36">
            <a:extLst>
              <a:ext uri="{FF2B5EF4-FFF2-40B4-BE49-F238E27FC236}">
                <a16:creationId xmlns="" xmlns:a16="http://schemas.microsoft.com/office/drawing/2014/main" id="{25696BC5-89F7-47A5-BBF4-F9FC96F3CD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347762"/>
              </p:ext>
            </p:extLst>
          </p:nvPr>
        </p:nvGraphicFramePr>
        <p:xfrm>
          <a:off x="2273299" y="3363798"/>
          <a:ext cx="2651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4" imgW="152280" imgH="393480" progId="Equation.DSMT4">
                  <p:embed/>
                </p:oleObj>
              </mc:Choice>
              <mc:Fallback>
                <p:oleObj name="Equation" r:id="rId4" imgW="152280" imgH="393480" progId="Equation.DSMT4">
                  <p:embed/>
                  <p:pic>
                    <p:nvPicPr>
                      <p:cNvPr id="69" name="Object 36">
                        <a:extLst>
                          <a:ext uri="{FF2B5EF4-FFF2-40B4-BE49-F238E27FC236}">
                            <a16:creationId xmlns="" xmlns:a16="http://schemas.microsoft.com/office/drawing/2014/main" id="{25696BC5-89F7-47A5-BBF4-F9FC96F3CD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299" y="3363798"/>
                        <a:ext cx="2651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AutoShape 37">
            <a:extLst>
              <a:ext uri="{FF2B5EF4-FFF2-40B4-BE49-F238E27FC236}">
                <a16:creationId xmlns="" xmlns:a16="http://schemas.microsoft.com/office/drawing/2014/main" id="{82DD505B-F32A-4A16-9F9F-7E469F875F07}"/>
              </a:ext>
            </a:extLst>
          </p:cNvPr>
          <p:cNvSpPr>
            <a:spLocks/>
          </p:cNvSpPr>
          <p:nvPr/>
        </p:nvSpPr>
        <p:spPr bwMode="auto">
          <a:xfrm rot="5400000">
            <a:off x="5029199" y="2220798"/>
            <a:ext cx="304800" cy="2133600"/>
          </a:xfrm>
          <a:prstGeom prst="rightBrace">
            <a:avLst>
              <a:gd name="adj1" fmla="val 58333"/>
              <a:gd name="adj2" fmla="val 50000"/>
            </a:avLst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1" name="Object 38">
            <a:extLst>
              <a:ext uri="{FF2B5EF4-FFF2-40B4-BE49-F238E27FC236}">
                <a16:creationId xmlns="" xmlns:a16="http://schemas.microsoft.com/office/drawing/2014/main" id="{60F9EE1A-8604-457E-80C6-8F968602BA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500403"/>
              </p:ext>
            </p:extLst>
          </p:nvPr>
        </p:nvGraphicFramePr>
        <p:xfrm>
          <a:off x="4952999" y="3287598"/>
          <a:ext cx="2428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6" imgW="139680" imgH="393480" progId="Equation.DSMT4">
                  <p:embed/>
                </p:oleObj>
              </mc:Choice>
              <mc:Fallback>
                <p:oleObj name="Equation" r:id="rId6" imgW="139680" imgH="393480" progId="Equation.DSMT4">
                  <p:embed/>
                  <p:pic>
                    <p:nvPicPr>
                      <p:cNvPr id="71" name="Object 38">
                        <a:extLst>
                          <a:ext uri="{FF2B5EF4-FFF2-40B4-BE49-F238E27FC236}">
                            <a16:creationId xmlns="" xmlns:a16="http://schemas.microsoft.com/office/drawing/2014/main" id="{60F9EE1A-8604-457E-80C6-8F968602BA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2999" y="3287598"/>
                        <a:ext cx="24288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AutoShape 39">
            <a:extLst>
              <a:ext uri="{FF2B5EF4-FFF2-40B4-BE49-F238E27FC236}">
                <a16:creationId xmlns="" xmlns:a16="http://schemas.microsoft.com/office/drawing/2014/main" id="{FB4A579F-67E8-418D-89AE-C73AFEEF7D10}"/>
              </a:ext>
            </a:extLst>
          </p:cNvPr>
          <p:cNvSpPr>
            <a:spLocks/>
          </p:cNvSpPr>
          <p:nvPr/>
        </p:nvSpPr>
        <p:spPr bwMode="auto">
          <a:xfrm rot="5400000">
            <a:off x="6743699" y="2639898"/>
            <a:ext cx="304800" cy="1295400"/>
          </a:xfrm>
          <a:prstGeom prst="rightBrace">
            <a:avLst>
              <a:gd name="adj1" fmla="val 35417"/>
              <a:gd name="adj2" fmla="val 50000"/>
            </a:avLst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Text Box 40">
            <a:extLst>
              <a:ext uri="{FF2B5EF4-FFF2-40B4-BE49-F238E27FC236}">
                <a16:creationId xmlns="" xmlns:a16="http://schemas.microsoft.com/office/drawing/2014/main" id="{2D71EC56-4B54-4757-A468-22F87A9FC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0999" y="3401898"/>
            <a:ext cx="306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74" name="Line 41">
            <a:extLst>
              <a:ext uri="{FF2B5EF4-FFF2-40B4-BE49-F238E27FC236}">
                <a16:creationId xmlns="" xmlns:a16="http://schemas.microsoft.com/office/drawing/2014/main" id="{27AC2D79-4BFA-4A7D-AC15-0B6DF255615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399" y="3135198"/>
            <a:ext cx="1295400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0F4BC91-5CAA-47BF-952F-0537B9624F09}"/>
              </a:ext>
            </a:extLst>
          </p:cNvPr>
          <p:cNvSpPr txBox="1"/>
          <p:nvPr/>
        </p:nvSpPr>
        <p:spPr>
          <a:xfrm>
            <a:off x="3417887" y="3626633"/>
            <a:ext cx="1611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7E4D5041-9AA2-4DF3-9083-7E9CA392D2D4}"/>
              </a:ext>
            </a:extLst>
          </p:cNvPr>
          <p:cNvSpPr txBox="1"/>
          <p:nvPr/>
        </p:nvSpPr>
        <p:spPr>
          <a:xfrm>
            <a:off x="1143000" y="4057454"/>
            <a:ext cx="6337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65437CF7-C176-4A68-AF80-E35B682A0F59}"/>
              </a:ext>
            </a:extLst>
          </p:cNvPr>
          <p:cNvGrpSpPr/>
          <p:nvPr/>
        </p:nvGrpSpPr>
        <p:grpSpPr>
          <a:xfrm>
            <a:off x="3540994" y="4360046"/>
            <a:ext cx="383055" cy="902033"/>
            <a:chOff x="7725266" y="2130532"/>
            <a:chExt cx="383055" cy="902033"/>
          </a:xfrm>
        </p:grpSpPr>
        <p:sp>
          <p:nvSpPr>
            <p:cNvPr id="46" name="Text Box 6">
              <a:extLst>
                <a:ext uri="{FF2B5EF4-FFF2-40B4-BE49-F238E27FC236}">
                  <a16:creationId xmlns="" xmlns:a16="http://schemas.microsoft.com/office/drawing/2014/main" id="{5DDFF2E8-293E-46ED-9864-BD6615408C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4119" y="2130532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7" name="Text Box 7">
              <a:extLst>
                <a:ext uri="{FF2B5EF4-FFF2-40B4-BE49-F238E27FC236}">
                  <a16:creationId xmlns="" xmlns:a16="http://schemas.microsoft.com/office/drawing/2014/main" id="{3EC839B6-9C03-4771-90BC-A293A23CAD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25925" y="2509345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8" name="Line 8">
              <a:extLst>
                <a:ext uri="{FF2B5EF4-FFF2-40B4-BE49-F238E27FC236}">
                  <a16:creationId xmlns="" xmlns:a16="http://schemas.microsoft.com/office/drawing/2014/main" id="{62E4693A-9C77-4217-B367-DD6C15B110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5266" y="2583189"/>
              <a:ext cx="383055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E570B229-FC3E-4851-86AD-8C94A5ACC89E}"/>
              </a:ext>
            </a:extLst>
          </p:cNvPr>
          <p:cNvGrpSpPr/>
          <p:nvPr/>
        </p:nvGrpSpPr>
        <p:grpSpPr>
          <a:xfrm>
            <a:off x="2718823" y="4358545"/>
            <a:ext cx="387407" cy="915215"/>
            <a:chOff x="1864720" y="3268871"/>
            <a:chExt cx="387407" cy="915215"/>
          </a:xfrm>
        </p:grpSpPr>
        <p:sp>
          <p:nvSpPr>
            <p:cNvPr id="50" name="Text Box 6">
              <a:extLst>
                <a:ext uri="{FF2B5EF4-FFF2-40B4-BE49-F238E27FC236}">
                  <a16:creationId xmlns="" xmlns:a16="http://schemas.microsoft.com/office/drawing/2014/main" id="{7B5A6BB0-E40E-4FD9-ABD6-4A8C8175C0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8498" y="3268871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75" name="Text Box 7">
              <a:extLst>
                <a:ext uri="{FF2B5EF4-FFF2-40B4-BE49-F238E27FC236}">
                  <a16:creationId xmlns="" xmlns:a16="http://schemas.microsoft.com/office/drawing/2014/main" id="{43137819-E7D1-4795-BFD8-90E20931AC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9071" y="3660866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76" name="Line 8">
              <a:extLst>
                <a:ext uri="{FF2B5EF4-FFF2-40B4-BE49-F238E27FC236}">
                  <a16:creationId xmlns="" xmlns:a16="http://schemas.microsoft.com/office/drawing/2014/main" id="{A8B5F689-BC98-4299-A1CC-9636C17623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4720" y="3724197"/>
              <a:ext cx="387407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77" name="Text Box 12">
            <a:extLst>
              <a:ext uri="{FF2B5EF4-FFF2-40B4-BE49-F238E27FC236}">
                <a16:creationId xmlns="" xmlns:a16="http://schemas.microsoft.com/office/drawing/2014/main" id="{312947CC-138C-4A6E-96AF-56A935F00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4883" y="4543888"/>
            <a:ext cx="3048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78" name="Text Box 12">
            <a:extLst>
              <a:ext uri="{FF2B5EF4-FFF2-40B4-BE49-F238E27FC236}">
                <a16:creationId xmlns="" xmlns:a16="http://schemas.microsoft.com/office/drawing/2014/main" id="{38846146-5C68-45A6-B66A-E6E3D28E0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40" y="4527856"/>
            <a:ext cx="389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="" xmlns:a16="http://schemas.microsoft.com/office/drawing/2014/main" id="{C3059CF9-D1DB-4F3F-B2D2-0AA11F463E0A}"/>
              </a:ext>
            </a:extLst>
          </p:cNvPr>
          <p:cNvGrpSpPr/>
          <p:nvPr/>
        </p:nvGrpSpPr>
        <p:grpSpPr>
          <a:xfrm>
            <a:off x="4274847" y="4360046"/>
            <a:ext cx="457833" cy="902033"/>
            <a:chOff x="7725266" y="2130532"/>
            <a:chExt cx="260975" cy="902033"/>
          </a:xfrm>
        </p:grpSpPr>
        <p:sp>
          <p:nvSpPr>
            <p:cNvPr id="80" name="Text Box 6">
              <a:extLst>
                <a:ext uri="{FF2B5EF4-FFF2-40B4-BE49-F238E27FC236}">
                  <a16:creationId xmlns="" xmlns:a16="http://schemas.microsoft.com/office/drawing/2014/main" id="{9299879B-04D9-401F-8228-540459853A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4119" y="2130532"/>
              <a:ext cx="20760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81" name="Text Box 7">
              <a:extLst>
                <a:ext uri="{FF2B5EF4-FFF2-40B4-BE49-F238E27FC236}">
                  <a16:creationId xmlns="" xmlns:a16="http://schemas.microsoft.com/office/drawing/2014/main" id="{2AD12354-C7C9-449F-9855-871E64947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4779" y="2509345"/>
              <a:ext cx="20760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82" name="Line 8">
              <a:extLst>
                <a:ext uri="{FF2B5EF4-FFF2-40B4-BE49-F238E27FC236}">
                  <a16:creationId xmlns="" xmlns:a16="http://schemas.microsoft.com/office/drawing/2014/main" id="{45CC10C8-728E-442F-B8C8-5712887868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5266" y="2583189"/>
              <a:ext cx="260975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9439B8E3-628F-456E-A078-2EF7F7A820F1}"/>
              </a:ext>
            </a:extLst>
          </p:cNvPr>
          <p:cNvSpPr txBox="1"/>
          <p:nvPr/>
        </p:nvSpPr>
        <p:spPr>
          <a:xfrm>
            <a:off x="4720031" y="4566365"/>
            <a:ext cx="1415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93" name="Text Box 12">
            <a:extLst>
              <a:ext uri="{FF2B5EF4-FFF2-40B4-BE49-F238E27FC236}">
                <a16:creationId xmlns="" xmlns:a16="http://schemas.microsoft.com/office/drawing/2014/main" id="{FE617BF8-232F-43C5-84FC-106DFC41C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5136" y="4504810"/>
            <a:ext cx="3048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100" name="Text Box 12">
            <a:extLst>
              <a:ext uri="{FF2B5EF4-FFF2-40B4-BE49-F238E27FC236}">
                <a16:creationId xmlns="" xmlns:a16="http://schemas.microsoft.com/office/drawing/2014/main" id="{FF7D34AB-4050-4454-89FF-39E967325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0562" y="4519120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F93774F2-D73D-4FCB-96B5-CF2B98981BCB}"/>
              </a:ext>
            </a:extLst>
          </p:cNvPr>
          <p:cNvSpPr txBox="1"/>
          <p:nvPr/>
        </p:nvSpPr>
        <p:spPr>
          <a:xfrm>
            <a:off x="3305440" y="6196337"/>
            <a:ext cx="123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="" xmlns:a16="http://schemas.microsoft.com/office/drawing/2014/main" id="{67D41FF5-28A0-454A-B791-BFFCE872624D}"/>
              </a:ext>
            </a:extLst>
          </p:cNvPr>
          <p:cNvGrpSpPr/>
          <p:nvPr/>
        </p:nvGrpSpPr>
        <p:grpSpPr>
          <a:xfrm>
            <a:off x="4468538" y="6020839"/>
            <a:ext cx="457833" cy="902033"/>
            <a:chOff x="7725266" y="2130532"/>
            <a:chExt cx="260975" cy="902033"/>
          </a:xfrm>
        </p:grpSpPr>
        <p:sp>
          <p:nvSpPr>
            <p:cNvPr id="103" name="Text Box 6">
              <a:extLst>
                <a:ext uri="{FF2B5EF4-FFF2-40B4-BE49-F238E27FC236}">
                  <a16:creationId xmlns="" xmlns:a16="http://schemas.microsoft.com/office/drawing/2014/main" id="{ADD2E004-DB33-4128-932C-B077D42A1A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4119" y="2130532"/>
              <a:ext cx="20760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04" name="Text Box 7">
              <a:extLst>
                <a:ext uri="{FF2B5EF4-FFF2-40B4-BE49-F238E27FC236}">
                  <a16:creationId xmlns="" xmlns:a16="http://schemas.microsoft.com/office/drawing/2014/main" id="{CBC3DFE7-5E21-4B09-AA8C-E8D714405A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4779" y="2509345"/>
              <a:ext cx="20760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05" name="Line 8">
              <a:extLst>
                <a:ext uri="{FF2B5EF4-FFF2-40B4-BE49-F238E27FC236}">
                  <a16:creationId xmlns="" xmlns:a16="http://schemas.microsoft.com/office/drawing/2014/main" id="{A056E5A9-BD98-4147-B73B-6F651482D2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5266" y="2583189"/>
              <a:ext cx="2609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</p:grp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B2B518E3-3271-4BEA-A0F4-173B329EBE97}"/>
              </a:ext>
            </a:extLst>
          </p:cNvPr>
          <p:cNvSpPr txBox="1"/>
          <p:nvPr/>
        </p:nvSpPr>
        <p:spPr>
          <a:xfrm>
            <a:off x="4913722" y="6227158"/>
            <a:ext cx="1415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bóng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550DA1FA-CEBD-4250-9F0F-48BB183185F1}"/>
              </a:ext>
            </a:extLst>
          </p:cNvPr>
          <p:cNvSpPr txBox="1"/>
          <p:nvPr/>
        </p:nvSpPr>
        <p:spPr>
          <a:xfrm>
            <a:off x="336568" y="5282802"/>
            <a:ext cx="912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D66662C5-7469-49AB-BD1E-E2335C23205F}"/>
              </a:ext>
            </a:extLst>
          </p:cNvPr>
          <p:cNvGrpSpPr/>
          <p:nvPr/>
        </p:nvGrpSpPr>
        <p:grpSpPr>
          <a:xfrm>
            <a:off x="3493860" y="5189605"/>
            <a:ext cx="383055" cy="902033"/>
            <a:chOff x="7725266" y="2130532"/>
            <a:chExt cx="383055" cy="902033"/>
          </a:xfrm>
        </p:grpSpPr>
        <p:sp>
          <p:nvSpPr>
            <p:cNvPr id="91" name="Text Box 6">
              <a:extLst>
                <a:ext uri="{FF2B5EF4-FFF2-40B4-BE49-F238E27FC236}">
                  <a16:creationId xmlns="" xmlns:a16="http://schemas.microsoft.com/office/drawing/2014/main" id="{96F94A61-9D02-42F6-9596-BE83E87E6F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4119" y="2130532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92" name="Text Box 7">
              <a:extLst>
                <a:ext uri="{FF2B5EF4-FFF2-40B4-BE49-F238E27FC236}">
                  <a16:creationId xmlns="" xmlns:a16="http://schemas.microsoft.com/office/drawing/2014/main" id="{E549DA50-9005-4AE7-B395-CA22B3DBE0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25925" y="2509345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07" name="Line 8">
              <a:extLst>
                <a:ext uri="{FF2B5EF4-FFF2-40B4-BE49-F238E27FC236}">
                  <a16:creationId xmlns="" xmlns:a16="http://schemas.microsoft.com/office/drawing/2014/main" id="{E2CB7531-C189-4AEC-ACD8-B12517D9D2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5266" y="2583189"/>
              <a:ext cx="383055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="" xmlns:a16="http://schemas.microsoft.com/office/drawing/2014/main" id="{990E7720-FFE5-4915-AB5F-AE95E47B7209}"/>
              </a:ext>
            </a:extLst>
          </p:cNvPr>
          <p:cNvGrpSpPr/>
          <p:nvPr/>
        </p:nvGrpSpPr>
        <p:grpSpPr>
          <a:xfrm>
            <a:off x="2671689" y="5188104"/>
            <a:ext cx="387407" cy="915215"/>
            <a:chOff x="1864720" y="3268871"/>
            <a:chExt cx="387407" cy="915215"/>
          </a:xfrm>
        </p:grpSpPr>
        <p:sp>
          <p:nvSpPr>
            <p:cNvPr id="109" name="Text Box 6">
              <a:extLst>
                <a:ext uri="{FF2B5EF4-FFF2-40B4-BE49-F238E27FC236}">
                  <a16:creationId xmlns="" xmlns:a16="http://schemas.microsoft.com/office/drawing/2014/main" id="{0037D94F-64DE-4ABE-978E-0064B12D06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8498" y="3268871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10" name="Text Box 7">
              <a:extLst>
                <a:ext uri="{FF2B5EF4-FFF2-40B4-BE49-F238E27FC236}">
                  <a16:creationId xmlns="" xmlns:a16="http://schemas.microsoft.com/office/drawing/2014/main" id="{878FB40F-3A5E-4FAC-AD3E-218BB9BFC9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9071" y="3660866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11" name="Line 8">
              <a:extLst>
                <a:ext uri="{FF2B5EF4-FFF2-40B4-BE49-F238E27FC236}">
                  <a16:creationId xmlns="" xmlns:a16="http://schemas.microsoft.com/office/drawing/2014/main" id="{F9DF30DA-6FD1-4A71-9C2A-E76087A852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4720" y="3724197"/>
              <a:ext cx="387407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112" name="Text Box 12">
            <a:extLst>
              <a:ext uri="{FF2B5EF4-FFF2-40B4-BE49-F238E27FC236}">
                <a16:creationId xmlns="" xmlns:a16="http://schemas.microsoft.com/office/drawing/2014/main" id="{46CFA59E-62DB-4E23-9273-8DEDA553B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749" y="5373447"/>
            <a:ext cx="389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13" name="Text Box 12">
            <a:extLst>
              <a:ext uri="{FF2B5EF4-FFF2-40B4-BE49-F238E27FC236}">
                <a16:creationId xmlns="" xmlns:a16="http://schemas.microsoft.com/office/drawing/2014/main" id="{83BE2571-4068-4894-BB01-3C4B3461E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206" y="5357415"/>
            <a:ext cx="389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grpSp>
        <p:nvGrpSpPr>
          <p:cNvPr id="114" name="Group 113">
            <a:extLst>
              <a:ext uri="{FF2B5EF4-FFF2-40B4-BE49-F238E27FC236}">
                <a16:creationId xmlns="" xmlns:a16="http://schemas.microsoft.com/office/drawing/2014/main" id="{26889A12-FA48-4ACD-8483-E587A99770F5}"/>
              </a:ext>
            </a:extLst>
          </p:cNvPr>
          <p:cNvGrpSpPr/>
          <p:nvPr/>
        </p:nvGrpSpPr>
        <p:grpSpPr>
          <a:xfrm>
            <a:off x="4227713" y="5189605"/>
            <a:ext cx="457833" cy="902033"/>
            <a:chOff x="7725266" y="2130532"/>
            <a:chExt cx="260975" cy="902033"/>
          </a:xfrm>
        </p:grpSpPr>
        <p:sp>
          <p:nvSpPr>
            <p:cNvPr id="115" name="Text Box 6">
              <a:extLst>
                <a:ext uri="{FF2B5EF4-FFF2-40B4-BE49-F238E27FC236}">
                  <a16:creationId xmlns="" xmlns:a16="http://schemas.microsoft.com/office/drawing/2014/main" id="{98A6D60B-D6B8-4DA7-81D6-1440C40200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4119" y="2130532"/>
              <a:ext cx="20760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16" name="Text Box 7">
              <a:extLst>
                <a:ext uri="{FF2B5EF4-FFF2-40B4-BE49-F238E27FC236}">
                  <a16:creationId xmlns="" xmlns:a16="http://schemas.microsoft.com/office/drawing/2014/main" id="{3D3F0F69-CD58-42FC-B247-19E4CE3FFC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4779" y="2509345"/>
              <a:ext cx="20760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17" name="Line 8">
              <a:extLst>
                <a:ext uri="{FF2B5EF4-FFF2-40B4-BE49-F238E27FC236}">
                  <a16:creationId xmlns="" xmlns:a16="http://schemas.microsoft.com/office/drawing/2014/main" id="{9C16D363-425E-4C8A-AF09-1F172A8736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5266" y="2583189"/>
              <a:ext cx="260975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68552554-86D4-40AF-818F-2B9280A12962}"/>
              </a:ext>
            </a:extLst>
          </p:cNvPr>
          <p:cNvSpPr txBox="1"/>
          <p:nvPr/>
        </p:nvSpPr>
        <p:spPr>
          <a:xfrm>
            <a:off x="4672897" y="5395924"/>
            <a:ext cx="1415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19" name="Text Box 12">
            <a:extLst>
              <a:ext uri="{FF2B5EF4-FFF2-40B4-BE49-F238E27FC236}">
                <a16:creationId xmlns="" xmlns:a16="http://schemas.microsoft.com/office/drawing/2014/main" id="{CE054D00-C0B3-415E-8B7A-47FA37816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8002" y="5334369"/>
            <a:ext cx="3048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120" name="Text Box 12">
            <a:extLst>
              <a:ext uri="{FF2B5EF4-FFF2-40B4-BE49-F238E27FC236}">
                <a16:creationId xmlns="" xmlns:a16="http://schemas.microsoft.com/office/drawing/2014/main" id="{15551A9D-1431-4AFA-9270-594CEA441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428" y="5348679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" name="Double Bracket 2">
            <a:extLst>
              <a:ext uri="{FF2B5EF4-FFF2-40B4-BE49-F238E27FC236}">
                <a16:creationId xmlns="" xmlns:a16="http://schemas.microsoft.com/office/drawing/2014/main" id="{7E1A235B-F391-44DC-8E57-977A15F7B8DD}"/>
              </a:ext>
            </a:extLst>
          </p:cNvPr>
          <p:cNvSpPr/>
          <p:nvPr/>
        </p:nvSpPr>
        <p:spPr>
          <a:xfrm>
            <a:off x="2638067" y="5195744"/>
            <a:ext cx="1243962" cy="865912"/>
          </a:xfrm>
          <a:prstGeom prst="bracketPair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 Box 13">
            <a:extLst>
              <a:ext uri="{FF2B5EF4-FFF2-40B4-BE49-F238E27FC236}">
                <a16:creationId xmlns="" xmlns:a16="http://schemas.microsoft.com/office/drawing/2014/main" id="{0D0DF94B-DA79-4A1D-95A0-506AE40FE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872" y="619780"/>
            <a:ext cx="78710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7: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Ôn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cộng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trừ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89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77" grpId="0"/>
      <p:bldP spid="78" grpId="0"/>
      <p:bldP spid="83" grpId="0"/>
      <p:bldP spid="93" grpId="0"/>
      <p:bldP spid="100" grpId="0"/>
      <p:bldP spid="101" grpId="0"/>
      <p:bldP spid="106" grpId="0"/>
      <p:bldP spid="89" grpId="0"/>
      <p:bldP spid="112" grpId="0"/>
      <p:bldP spid="113" grpId="0"/>
      <p:bldP spid="118" grpId="0"/>
      <p:bldP spid="119" grpId="0"/>
      <p:bldP spid="120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2292" name="Picture 4" descr="DRAGFL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19050"/>
            <a:ext cx="92202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758D9D5-8A40-459C-8A11-C178FE7E6855}"/>
              </a:ext>
            </a:extLst>
          </p:cNvPr>
          <p:cNvGrpSpPr/>
          <p:nvPr/>
        </p:nvGrpSpPr>
        <p:grpSpPr>
          <a:xfrm>
            <a:off x="430213" y="152400"/>
            <a:ext cx="8332787" cy="3211513"/>
            <a:chOff x="430213" y="152400"/>
            <a:chExt cx="8332787" cy="3211513"/>
          </a:xfrm>
        </p:grpSpPr>
        <p:sp>
          <p:nvSpPr>
            <p:cNvPr id="12293" name="Oval 5"/>
            <p:cNvSpPr>
              <a:spLocks noChangeArrowheads="1"/>
            </p:cNvSpPr>
            <p:nvPr/>
          </p:nvSpPr>
          <p:spPr bwMode="auto">
            <a:xfrm rot="315852">
              <a:off x="3352800" y="152400"/>
              <a:ext cx="4267200" cy="1295400"/>
            </a:xfrm>
            <a:prstGeom prst="ellipse">
              <a:avLst/>
            </a:prstGeom>
            <a:solidFill>
              <a:srgbClr val="E5F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2294" name="Oval 6"/>
            <p:cNvSpPr>
              <a:spLocks noChangeArrowheads="1"/>
            </p:cNvSpPr>
            <p:nvPr/>
          </p:nvSpPr>
          <p:spPr bwMode="auto">
            <a:xfrm rot="-2084056">
              <a:off x="7162800" y="781050"/>
              <a:ext cx="1600200" cy="2582863"/>
            </a:xfrm>
            <a:prstGeom prst="ellipse">
              <a:avLst/>
            </a:prstGeom>
            <a:solidFill>
              <a:srgbClr val="E5F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2295" name="Oval 7"/>
            <p:cNvSpPr>
              <a:spLocks noChangeArrowheads="1"/>
            </p:cNvSpPr>
            <p:nvPr/>
          </p:nvSpPr>
          <p:spPr bwMode="auto">
            <a:xfrm rot="2422509">
              <a:off x="457200" y="762000"/>
              <a:ext cx="1600200" cy="2582863"/>
            </a:xfrm>
            <a:prstGeom prst="ellipse">
              <a:avLst/>
            </a:prstGeom>
            <a:solidFill>
              <a:srgbClr val="E5F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2296" name="Oval 8"/>
            <p:cNvSpPr>
              <a:spLocks noChangeArrowheads="1"/>
            </p:cNvSpPr>
            <p:nvPr/>
          </p:nvSpPr>
          <p:spPr bwMode="auto">
            <a:xfrm rot="4077132">
              <a:off x="1759744" y="-846931"/>
              <a:ext cx="1676400" cy="4335462"/>
            </a:xfrm>
            <a:prstGeom prst="ellipse">
              <a:avLst/>
            </a:prstGeom>
            <a:solidFill>
              <a:srgbClr val="E5F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</p:grpSp>
      <p:pic>
        <p:nvPicPr>
          <p:cNvPr id="12297" name="Picture 9" descr="AG00130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505735">
            <a:off x="120650" y="2889250"/>
            <a:ext cx="647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92" descr="frog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6096000"/>
            <a:ext cx="114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92" descr="frog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489532">
            <a:off x="2667000" y="6248400"/>
            <a:ext cx="114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331399" y="950150"/>
            <a:ext cx="708495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Covid-19</a:t>
            </a:r>
          </a:p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464050"/>
            <a:ext cx="3424238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813" y="3721100"/>
            <a:ext cx="4230687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17463"/>
            <a:ext cx="3876675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788" y="55563"/>
            <a:ext cx="1525587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11113" y="1341438"/>
            <a:ext cx="8664575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64" tIns="60882" rIns="121764" bIns="60882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altLang="zh-CN" sz="8000" b="1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CHÀO TẠM BIỆT</a:t>
            </a:r>
          </a:p>
          <a:p>
            <a:pPr algn="ctr"/>
            <a:r>
              <a:rPr lang="en-US" altLang="zh-CN" sz="6000" b="1">
                <a:solidFill>
                  <a:srgbClr val="FF0000"/>
                </a:solidFill>
                <a:latin typeface="HP001 4 hàng" pitchFamily="34" charset="0"/>
                <a:ea typeface="Microsoft YaHei" pitchFamily="34" charset="-122"/>
                <a:cs typeface="Times New Roman" pitchFamily="18" charset="0"/>
              </a:rPr>
              <a:t>Chúc bạn học vui nhé!</a:t>
            </a:r>
            <a:endParaRPr lang="zh-CN" altLang="en-US" sz="6000" b="1">
              <a:solidFill>
                <a:srgbClr val="FF0000"/>
              </a:solidFill>
              <a:latin typeface="HP001 4 hàng" pitchFamily="34" charset="0"/>
              <a:ea typeface="Microsoft YaHei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935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3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TẬP TRUNG NGHE GIẢNG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05000"/>
            <a:ext cx="2286000" cy="190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4201" y="4114800"/>
            <a:ext cx="2667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Tập</a:t>
            </a:r>
            <a:r>
              <a:rPr lang="en-US" sz="2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trung</a:t>
            </a:r>
            <a:r>
              <a:rPr lang="en-US" sz="2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nghe</a:t>
            </a:r>
            <a:r>
              <a:rPr lang="en-US" sz="2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giảng</a:t>
            </a:r>
            <a:endParaRPr lang="en-US" sz="2800" b="1" dirty="0">
              <a:ln w="22225">
                <a:solidFill>
                  <a:srgbClr val="C0504D"/>
                </a:solidFill>
                <a:prstDash val="solid"/>
              </a:ln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4" name="Picture 4" descr="Kết quả hình ảnh cho tắt mic khi muốn nói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2057400"/>
            <a:ext cx="22352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89067" y="4114800"/>
            <a:ext cx="25501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Tắt</a:t>
            </a:r>
            <a:r>
              <a:rPr lang="en-US" sz="2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 mic </a:t>
            </a:r>
            <a:r>
              <a:rPr lang="en-US" sz="2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khi</a:t>
            </a:r>
            <a:r>
              <a:rPr lang="en-US" sz="2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người</a:t>
            </a:r>
            <a:r>
              <a:rPr lang="en-US" sz="2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khác</a:t>
            </a:r>
            <a:r>
              <a:rPr lang="en-US" sz="2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nói</a:t>
            </a:r>
            <a:r>
              <a:rPr lang="en-US" sz="2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 </a:t>
            </a:r>
          </a:p>
        </p:txBody>
      </p:sp>
      <p:pic>
        <p:nvPicPr>
          <p:cNvPr id="6" name="Picture 2" descr="tu the ng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2420699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4151293"/>
            <a:ext cx="2819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 </a:t>
            </a:r>
            <a:r>
              <a:rPr lang="vi-VN" sz="2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Ngồi học đúng tư thế</a:t>
            </a:r>
            <a:endParaRPr lang="en-US" sz="2800" b="1" dirty="0">
              <a:ln w="22225">
                <a:solidFill>
                  <a:srgbClr val="C0504D"/>
                </a:solidFill>
                <a:prstDash val="solid"/>
              </a:ln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7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0"/>
            <a:ext cx="8534400" cy="36471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500" b="1" u="sng" dirty="0"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>
              <a:lnSpc>
                <a:spcPct val="150000"/>
              </a:lnSpc>
            </a:pP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PHÉP CỘNG VÀ PHÉP 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TRỪ 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HAI PHÂN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SỐ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(SGK – 10)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 descr="Kết quả hình ảnh cho student thinking">
            <a:extLst>
              <a:ext uri="{FF2B5EF4-FFF2-40B4-BE49-F238E27FC236}">
                <a16:creationId xmlns="" xmlns:a16="http://schemas.microsoft.com/office/drawing/2014/main" id="{2393A066-3884-4E85-A599-82952AF23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4" y="0"/>
            <a:ext cx="1881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362200" y="762000"/>
            <a:ext cx="579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tư,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 tháng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năm 2021</a:t>
            </a:r>
          </a:p>
        </p:txBody>
      </p:sp>
    </p:spTree>
    <p:extLst>
      <p:ext uri="{BB962C8B-B14F-4D97-AF65-F5344CB8AC3E}">
        <p14:creationId xmlns:p14="http://schemas.microsoft.com/office/powerpoint/2010/main" val="410365231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59562CF-8C6D-410F-9B5F-EE159B1B02CF}"/>
              </a:ext>
            </a:extLst>
          </p:cNvPr>
          <p:cNvSpPr txBox="1"/>
          <p:nvPr/>
        </p:nvSpPr>
        <p:spPr>
          <a:xfrm>
            <a:off x="-32994" y="914400"/>
            <a:ext cx="914020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5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u="sng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5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u="sng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2D49751-7A53-45C7-A408-08C406C54C83}"/>
              </a:ext>
            </a:extLst>
          </p:cNvPr>
          <p:cNvSpPr txBox="1"/>
          <p:nvPr/>
        </p:nvSpPr>
        <p:spPr>
          <a:xfrm>
            <a:off x="609601" y="2134384"/>
            <a:ext cx="84976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Học sinh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củng cố các kĩ năng thực hiện phép cộng và phép trừ hai phân 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BC841FC-C454-4780-B051-0099E4521D4B}"/>
              </a:ext>
            </a:extLst>
          </p:cNvPr>
          <p:cNvSpPr txBox="1"/>
          <p:nvPr/>
        </p:nvSpPr>
        <p:spPr>
          <a:xfrm>
            <a:off x="609600" y="3597022"/>
            <a:ext cx="8497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372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4" t="19895" r="18969" b="15132"/>
          <a:stretch/>
        </p:blipFill>
        <p:spPr>
          <a:xfrm>
            <a:off x="122412" y="81800"/>
            <a:ext cx="1126775" cy="120784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971800" y="0"/>
            <a:ext cx="2975495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29717A2D-3FF0-4764-8313-60737691886A}"/>
              </a:ext>
            </a:extLst>
          </p:cNvPr>
          <p:cNvSpPr/>
          <p:nvPr/>
        </p:nvSpPr>
        <p:spPr>
          <a:xfrm>
            <a:off x="0" y="1031239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29230E3D-868E-416B-A6C2-E3C123286D4E}"/>
              </a:ext>
            </a:extLst>
          </p:cNvPr>
          <p:cNvGrpSpPr/>
          <p:nvPr/>
        </p:nvGrpSpPr>
        <p:grpSpPr>
          <a:xfrm>
            <a:off x="3848725" y="1515719"/>
            <a:ext cx="543739" cy="1043438"/>
            <a:chOff x="7659936" y="2045689"/>
            <a:chExt cx="543739" cy="1043438"/>
          </a:xfrm>
        </p:grpSpPr>
        <p:sp>
          <p:nvSpPr>
            <p:cNvPr id="28" name="Text Box 6">
              <a:extLst>
                <a:ext uri="{FF2B5EF4-FFF2-40B4-BE49-F238E27FC236}">
                  <a16:creationId xmlns="" xmlns:a16="http://schemas.microsoft.com/office/drawing/2014/main" id="{271FE26E-65D6-4C16-9FCE-F06CE2A260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4119" y="2045689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29" name="Text Box 7">
              <a:extLst>
                <a:ext uri="{FF2B5EF4-FFF2-40B4-BE49-F238E27FC236}">
                  <a16:creationId xmlns="" xmlns:a16="http://schemas.microsoft.com/office/drawing/2014/main" id="{24C45669-F14E-437D-A542-EF41B37C5E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59936" y="2565907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50</a:t>
              </a:r>
            </a:p>
          </p:txBody>
        </p:sp>
        <p:sp>
          <p:nvSpPr>
            <p:cNvPr id="30" name="Line 8">
              <a:extLst>
                <a:ext uri="{FF2B5EF4-FFF2-40B4-BE49-F238E27FC236}">
                  <a16:creationId xmlns="" xmlns:a16="http://schemas.microsoft.com/office/drawing/2014/main" id="{F1F289B4-118D-4C57-946B-F28DDECE06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5266" y="2583189"/>
              <a:ext cx="383055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1F14DA32-D725-4006-9F1F-6E002FF0C0F1}"/>
              </a:ext>
            </a:extLst>
          </p:cNvPr>
          <p:cNvGrpSpPr/>
          <p:nvPr/>
        </p:nvGrpSpPr>
        <p:grpSpPr>
          <a:xfrm>
            <a:off x="1870098" y="1504038"/>
            <a:ext cx="543739" cy="1056620"/>
            <a:chOff x="1774801" y="3184028"/>
            <a:chExt cx="543739" cy="1056620"/>
          </a:xfrm>
        </p:grpSpPr>
        <p:sp>
          <p:nvSpPr>
            <p:cNvPr id="32" name="Text Box 6">
              <a:extLst>
                <a:ext uri="{FF2B5EF4-FFF2-40B4-BE49-F238E27FC236}">
                  <a16:creationId xmlns="" xmlns:a16="http://schemas.microsoft.com/office/drawing/2014/main" id="{A593EF33-01AE-4B99-A2A2-F0148CE0F5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7925" y="3184028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33" name="Text Box 7">
              <a:extLst>
                <a:ext uri="{FF2B5EF4-FFF2-40B4-BE49-F238E27FC236}">
                  <a16:creationId xmlns="" xmlns:a16="http://schemas.microsoft.com/office/drawing/2014/main" id="{7219E584-8CD4-4829-80B0-ECEACFB5AC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4801" y="3717428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40</a:t>
              </a:r>
            </a:p>
          </p:txBody>
        </p:sp>
        <p:sp>
          <p:nvSpPr>
            <p:cNvPr id="34" name="Line 8">
              <a:extLst>
                <a:ext uri="{FF2B5EF4-FFF2-40B4-BE49-F238E27FC236}">
                  <a16:creationId xmlns="" xmlns:a16="http://schemas.microsoft.com/office/drawing/2014/main" id="{859C9563-0010-4991-8BEA-6FD182819D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4720" y="3724197"/>
              <a:ext cx="387407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49" name="Text Box 12">
            <a:extLst>
              <a:ext uri="{FF2B5EF4-FFF2-40B4-BE49-F238E27FC236}">
                <a16:creationId xmlns="" xmlns:a16="http://schemas.microsoft.com/office/drawing/2014/main" id="{FECAFBF2-3FB9-4CA6-A402-9A2C952EA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9833" y="1751523"/>
            <a:ext cx="3048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1409C3"/>
                </a:solidFill>
                <a:latin typeface="Times New Roman" panose="02020603050405020304" pitchFamily="18" charset="0"/>
              </a:rPr>
              <a:t>;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="" xmlns:a16="http://schemas.microsoft.com/office/drawing/2014/main" id="{30AE2694-C32F-44E9-AC68-0EB1C00A6A01}"/>
              </a:ext>
            </a:extLst>
          </p:cNvPr>
          <p:cNvGrpSpPr/>
          <p:nvPr/>
        </p:nvGrpSpPr>
        <p:grpSpPr>
          <a:xfrm>
            <a:off x="1413835" y="2592114"/>
            <a:ext cx="543739" cy="1056620"/>
            <a:chOff x="1774801" y="3184028"/>
            <a:chExt cx="543739" cy="1056620"/>
          </a:xfrm>
        </p:grpSpPr>
        <p:sp>
          <p:nvSpPr>
            <p:cNvPr id="82" name="Text Box 6">
              <a:extLst>
                <a:ext uri="{FF2B5EF4-FFF2-40B4-BE49-F238E27FC236}">
                  <a16:creationId xmlns="" xmlns:a16="http://schemas.microsoft.com/office/drawing/2014/main" id="{71759CA8-BFD2-4AD5-B3C3-832BE2EC96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7925" y="3184028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83" name="Text Box 7">
              <a:extLst>
                <a:ext uri="{FF2B5EF4-FFF2-40B4-BE49-F238E27FC236}">
                  <a16:creationId xmlns="" xmlns:a16="http://schemas.microsoft.com/office/drawing/2014/main" id="{2C9C62B1-02E8-4947-A69F-857B73FD07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4801" y="3717428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40</a:t>
              </a:r>
            </a:p>
          </p:txBody>
        </p:sp>
        <p:sp>
          <p:nvSpPr>
            <p:cNvPr id="84" name="Line 8">
              <a:extLst>
                <a:ext uri="{FF2B5EF4-FFF2-40B4-BE49-F238E27FC236}">
                  <a16:creationId xmlns="" xmlns:a16="http://schemas.microsoft.com/office/drawing/2014/main" id="{349ABF3F-0C30-4785-8E51-3D9065188F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4720" y="3724197"/>
              <a:ext cx="387407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85" name="Text Box 12">
            <a:extLst>
              <a:ext uri="{FF2B5EF4-FFF2-40B4-BE49-F238E27FC236}">
                <a16:creationId xmlns="" xmlns:a16="http://schemas.microsoft.com/office/drawing/2014/main" id="{24B88F22-B687-449B-A83D-5351D6247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7574" y="2867865"/>
            <a:ext cx="389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1409C3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0B3273CF-70A3-4726-B257-930C4C33210B}"/>
              </a:ext>
            </a:extLst>
          </p:cNvPr>
          <p:cNvSpPr txBox="1"/>
          <p:nvPr/>
        </p:nvSpPr>
        <p:spPr>
          <a:xfrm>
            <a:off x="157637" y="2743200"/>
            <a:ext cx="11083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="" xmlns:a16="http://schemas.microsoft.com/office/drawing/2014/main" id="{84FA7CA1-45E3-414D-AA4D-4A968460DA93}"/>
              </a:ext>
            </a:extLst>
          </p:cNvPr>
          <p:cNvGrpSpPr/>
          <p:nvPr/>
        </p:nvGrpSpPr>
        <p:grpSpPr>
          <a:xfrm>
            <a:off x="2347424" y="2582687"/>
            <a:ext cx="543739" cy="1064799"/>
            <a:chOff x="1756282" y="3184028"/>
            <a:chExt cx="543739" cy="1064799"/>
          </a:xfrm>
        </p:grpSpPr>
        <p:sp>
          <p:nvSpPr>
            <p:cNvPr id="88" name="Text Box 6">
              <a:extLst>
                <a:ext uri="{FF2B5EF4-FFF2-40B4-BE49-F238E27FC236}">
                  <a16:creationId xmlns="" xmlns:a16="http://schemas.microsoft.com/office/drawing/2014/main" id="{FD306D01-B2D1-48CD-989B-C911B468C8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9311" y="3184028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89" name="Text Box 7">
              <a:extLst>
                <a:ext uri="{FF2B5EF4-FFF2-40B4-BE49-F238E27FC236}">
                  <a16:creationId xmlns="" xmlns:a16="http://schemas.microsoft.com/office/drawing/2014/main" id="{9A345FEA-9111-40D8-843A-2AA4FD1C01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6282" y="3725607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90" name="Line 8">
              <a:extLst>
                <a:ext uri="{FF2B5EF4-FFF2-40B4-BE49-F238E27FC236}">
                  <a16:creationId xmlns="" xmlns:a16="http://schemas.microsoft.com/office/drawing/2014/main" id="{81A08C2E-9BF8-4AFA-BD99-B6BFE6BFD0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4720" y="3724197"/>
              <a:ext cx="435301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="" xmlns:a16="http://schemas.microsoft.com/office/drawing/2014/main" id="{8FA2FAF9-9AAE-4F72-BB63-FE82D83C5ED5}"/>
              </a:ext>
            </a:extLst>
          </p:cNvPr>
          <p:cNvGrpSpPr/>
          <p:nvPr/>
        </p:nvGrpSpPr>
        <p:grpSpPr>
          <a:xfrm>
            <a:off x="6460615" y="2519206"/>
            <a:ext cx="543739" cy="1053962"/>
            <a:chOff x="1798156" y="3184028"/>
            <a:chExt cx="543739" cy="1053962"/>
          </a:xfrm>
        </p:grpSpPr>
        <p:sp>
          <p:nvSpPr>
            <p:cNvPr id="92" name="Text Box 6">
              <a:extLst>
                <a:ext uri="{FF2B5EF4-FFF2-40B4-BE49-F238E27FC236}">
                  <a16:creationId xmlns="" xmlns:a16="http://schemas.microsoft.com/office/drawing/2014/main" id="{D5DF9B06-BA7F-4FB3-83D8-FF84D6EB91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7925" y="3184028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93" name="Text Box 7">
              <a:extLst>
                <a:ext uri="{FF2B5EF4-FFF2-40B4-BE49-F238E27FC236}">
                  <a16:creationId xmlns="" xmlns:a16="http://schemas.microsoft.com/office/drawing/2014/main" id="{AD0B29C3-AD1E-4880-B4B7-10AA3CA00A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8156" y="371477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50</a:t>
              </a:r>
            </a:p>
          </p:txBody>
        </p:sp>
        <p:sp>
          <p:nvSpPr>
            <p:cNvPr id="94" name="Line 8">
              <a:extLst>
                <a:ext uri="{FF2B5EF4-FFF2-40B4-BE49-F238E27FC236}">
                  <a16:creationId xmlns="" xmlns:a16="http://schemas.microsoft.com/office/drawing/2014/main" id="{E000A92C-DB2C-4E59-ABD1-B7905496AA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4720" y="3724197"/>
              <a:ext cx="387407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95" name="Text Box 12">
            <a:extLst>
              <a:ext uri="{FF2B5EF4-FFF2-40B4-BE49-F238E27FC236}">
                <a16:creationId xmlns="" xmlns:a16="http://schemas.microsoft.com/office/drawing/2014/main" id="{7EC0520E-72EA-45EB-8BA1-A57CE1824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2794957"/>
            <a:ext cx="389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1409C3"/>
                </a:solidFill>
                <a:latin typeface="Times New Roman" panose="02020603050405020304" pitchFamily="18" charset="0"/>
              </a:rPr>
              <a:t>=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="" xmlns:a16="http://schemas.microsoft.com/office/drawing/2014/main" id="{0724EADC-7427-4FD5-879B-B7CFEEFCA295}"/>
              </a:ext>
            </a:extLst>
          </p:cNvPr>
          <p:cNvGrpSpPr/>
          <p:nvPr/>
        </p:nvGrpSpPr>
        <p:grpSpPr>
          <a:xfrm>
            <a:off x="7400250" y="2509779"/>
            <a:ext cx="723275" cy="1064799"/>
            <a:chOff x="1756282" y="3184028"/>
            <a:chExt cx="723275" cy="1064799"/>
          </a:xfrm>
        </p:grpSpPr>
        <p:sp>
          <p:nvSpPr>
            <p:cNvPr id="97" name="Text Box 6">
              <a:extLst>
                <a:ext uri="{FF2B5EF4-FFF2-40B4-BE49-F238E27FC236}">
                  <a16:creationId xmlns="" xmlns:a16="http://schemas.microsoft.com/office/drawing/2014/main" id="{E0B3EAE7-E129-4021-AFAE-069B5309F0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0217" y="3184028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14</a:t>
              </a:r>
            </a:p>
          </p:txBody>
        </p:sp>
        <p:sp>
          <p:nvSpPr>
            <p:cNvPr id="98" name="Text Box 7">
              <a:extLst>
                <a:ext uri="{FF2B5EF4-FFF2-40B4-BE49-F238E27FC236}">
                  <a16:creationId xmlns="" xmlns:a16="http://schemas.microsoft.com/office/drawing/2014/main" id="{516D87AA-3A18-4931-9E9C-9B453253F7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6282" y="3725607"/>
              <a:ext cx="72327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99" name="Line 8">
              <a:extLst>
                <a:ext uri="{FF2B5EF4-FFF2-40B4-BE49-F238E27FC236}">
                  <a16:creationId xmlns="" xmlns:a16="http://schemas.microsoft.com/office/drawing/2014/main" id="{3919E9F7-DF8F-4FAB-AC1A-B98E6DBEB1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4720" y="3724197"/>
              <a:ext cx="554391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100" name="Text Box 12">
            <a:extLst>
              <a:ext uri="{FF2B5EF4-FFF2-40B4-BE49-F238E27FC236}">
                <a16:creationId xmlns="" xmlns:a16="http://schemas.microsoft.com/office/drawing/2014/main" id="{EC8148CE-7E37-4650-9232-5143EBAE8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3159" y="2753271"/>
            <a:ext cx="3048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1409C3"/>
                </a:solidFill>
                <a:latin typeface="Times New Roman" panose="02020603050405020304" pitchFamily="18" charset="0"/>
              </a:rPr>
              <a:t>;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="" xmlns:a16="http://schemas.microsoft.com/office/drawing/2014/main" id="{054E5C61-79D9-4E53-95F0-A75617872035}"/>
              </a:ext>
            </a:extLst>
          </p:cNvPr>
          <p:cNvGrpSpPr/>
          <p:nvPr/>
        </p:nvGrpSpPr>
        <p:grpSpPr>
          <a:xfrm>
            <a:off x="3962400" y="2554113"/>
            <a:ext cx="543739" cy="1053962"/>
            <a:chOff x="1798156" y="3184028"/>
            <a:chExt cx="543739" cy="1053962"/>
          </a:xfrm>
        </p:grpSpPr>
        <p:sp>
          <p:nvSpPr>
            <p:cNvPr id="102" name="Text Box 6">
              <a:extLst>
                <a:ext uri="{FF2B5EF4-FFF2-40B4-BE49-F238E27FC236}">
                  <a16:creationId xmlns="" xmlns:a16="http://schemas.microsoft.com/office/drawing/2014/main" id="{18AE7FA8-A034-4F6C-BFED-789ADDCA12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7925" y="3184028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103" name="Text Box 7">
              <a:extLst>
                <a:ext uri="{FF2B5EF4-FFF2-40B4-BE49-F238E27FC236}">
                  <a16:creationId xmlns="" xmlns:a16="http://schemas.microsoft.com/office/drawing/2014/main" id="{33F63E11-7CD2-46B0-AA45-1A55287DAC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8156" y="371477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40</a:t>
              </a:r>
            </a:p>
          </p:txBody>
        </p:sp>
        <p:sp>
          <p:nvSpPr>
            <p:cNvPr id="104" name="Line 8">
              <a:extLst>
                <a:ext uri="{FF2B5EF4-FFF2-40B4-BE49-F238E27FC236}">
                  <a16:creationId xmlns="" xmlns:a16="http://schemas.microsoft.com/office/drawing/2014/main" id="{4DAA1EBF-1546-4A74-88DF-0982229EF5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4720" y="3724197"/>
              <a:ext cx="387407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105" name="Text Box 12">
            <a:extLst>
              <a:ext uri="{FF2B5EF4-FFF2-40B4-BE49-F238E27FC236}">
                <a16:creationId xmlns="" xmlns:a16="http://schemas.microsoft.com/office/drawing/2014/main" id="{F7A8B22D-A8CD-480E-81DF-228F5D770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829864"/>
            <a:ext cx="389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1409C3"/>
                </a:solidFill>
                <a:latin typeface="Times New Roman" panose="02020603050405020304" pitchFamily="18" charset="0"/>
              </a:rPr>
              <a:t>=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="" xmlns:a16="http://schemas.microsoft.com/office/drawing/2014/main" id="{B228E374-B858-47BD-A1DE-230AAEED5E3B}"/>
              </a:ext>
            </a:extLst>
          </p:cNvPr>
          <p:cNvGrpSpPr/>
          <p:nvPr/>
        </p:nvGrpSpPr>
        <p:grpSpPr>
          <a:xfrm>
            <a:off x="4800600" y="2544686"/>
            <a:ext cx="902811" cy="1046440"/>
            <a:chOff x="1771983" y="3184028"/>
            <a:chExt cx="902811" cy="1046440"/>
          </a:xfrm>
        </p:grpSpPr>
        <p:sp>
          <p:nvSpPr>
            <p:cNvPr id="107" name="Text Box 6">
              <a:extLst>
                <a:ext uri="{FF2B5EF4-FFF2-40B4-BE49-F238E27FC236}">
                  <a16:creationId xmlns="" xmlns:a16="http://schemas.microsoft.com/office/drawing/2014/main" id="{6C9E2C90-5BC3-4A46-9EA7-E3B86E50EE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9071" y="3184028"/>
              <a:ext cx="72327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200</a:t>
              </a:r>
            </a:p>
          </p:txBody>
        </p:sp>
        <p:sp>
          <p:nvSpPr>
            <p:cNvPr id="108" name="Text Box 7">
              <a:extLst>
                <a:ext uri="{FF2B5EF4-FFF2-40B4-BE49-F238E27FC236}">
                  <a16:creationId xmlns="" xmlns:a16="http://schemas.microsoft.com/office/drawing/2014/main" id="{7C234AE6-11EB-4A80-8D3B-5D7CB8C191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1983" y="3707248"/>
              <a:ext cx="90281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1000</a:t>
              </a:r>
            </a:p>
          </p:txBody>
        </p:sp>
        <p:sp>
          <p:nvSpPr>
            <p:cNvPr id="109" name="Line 8">
              <a:extLst>
                <a:ext uri="{FF2B5EF4-FFF2-40B4-BE49-F238E27FC236}">
                  <a16:creationId xmlns="" xmlns:a16="http://schemas.microsoft.com/office/drawing/2014/main" id="{DD9501F7-9F60-46E2-A014-2DCA240406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4720" y="3724197"/>
              <a:ext cx="651841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110" name="Text Box 12">
            <a:extLst>
              <a:ext uri="{FF2B5EF4-FFF2-40B4-BE49-F238E27FC236}">
                <a16:creationId xmlns="" xmlns:a16="http://schemas.microsoft.com/office/drawing/2014/main" id="{57AC2464-0DC5-4948-A47D-16ABE9034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2878" y="2792156"/>
            <a:ext cx="902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1409C3"/>
                </a:solidFill>
                <a:latin typeface="Times New Roman" panose="02020603050405020304" pitchFamily="18" charset="0"/>
              </a:rPr>
              <a:t>hoặc</a:t>
            </a:r>
            <a:endParaRPr lang="en-US" altLang="en-US" sz="2800" b="1" dirty="0">
              <a:solidFill>
                <a:srgbClr val="1409C3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6A88768B-F711-4588-8234-D5776EC30C24}"/>
              </a:ext>
            </a:extLst>
          </p:cNvPr>
          <p:cNvSpPr txBox="1"/>
          <p:nvPr/>
        </p:nvSpPr>
        <p:spPr>
          <a:xfrm>
            <a:off x="0" y="3873437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C2E8AF20-6DC4-4908-82D2-C7C4D157AE31}"/>
              </a:ext>
            </a:extLst>
          </p:cNvPr>
          <p:cNvSpPr txBox="1"/>
          <p:nvPr/>
        </p:nvSpPr>
        <p:spPr>
          <a:xfrm>
            <a:off x="329938" y="4766333"/>
            <a:ext cx="86674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0 ta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87887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9" grpId="0"/>
      <p:bldP spid="85" grpId="0"/>
      <p:bldP spid="86" grpId="0"/>
      <p:bldP spid="95" grpId="0"/>
      <p:bldP spid="100" grpId="0"/>
      <p:bldP spid="105" grpId="0"/>
      <p:bldP spid="110" grpId="0"/>
      <p:bldP spid="111" grpId="0"/>
      <p:bldP spid="1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3A9859D-8FF0-4B15-BBEB-85D97D8636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4" t="19895" r="18969" b="15132"/>
          <a:stretch/>
        </p:blipFill>
        <p:spPr>
          <a:xfrm>
            <a:off x="122412" y="81800"/>
            <a:ext cx="1126775" cy="12078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8054B42-C04D-4678-B461-870B9A9961B9}"/>
              </a:ext>
            </a:extLst>
          </p:cNvPr>
          <p:cNvSpPr txBox="1"/>
          <p:nvPr/>
        </p:nvSpPr>
        <p:spPr>
          <a:xfrm>
            <a:off x="2362200" y="8641"/>
            <a:ext cx="4984057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31FF3585-123E-4B45-B7BD-249607441499}"/>
              </a:ext>
            </a:extLst>
          </p:cNvPr>
          <p:cNvGrpSpPr/>
          <p:nvPr/>
        </p:nvGrpSpPr>
        <p:grpSpPr>
          <a:xfrm>
            <a:off x="2405744" y="1581168"/>
            <a:ext cx="383715" cy="902033"/>
            <a:chOff x="7725266" y="2130532"/>
            <a:chExt cx="383715" cy="902033"/>
          </a:xfrm>
        </p:grpSpPr>
        <p:sp>
          <p:nvSpPr>
            <p:cNvPr id="7" name="Text Box 6">
              <a:extLst>
                <a:ext uri="{FF2B5EF4-FFF2-40B4-BE49-F238E27FC236}">
                  <a16:creationId xmlns="" xmlns:a16="http://schemas.microsoft.com/office/drawing/2014/main" id="{F2C4257A-364E-47C2-AC51-8245B31DBB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4119" y="2130532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8" name="Text Box 7">
              <a:extLst>
                <a:ext uri="{FF2B5EF4-FFF2-40B4-BE49-F238E27FC236}">
                  <a16:creationId xmlns="" xmlns:a16="http://schemas.microsoft.com/office/drawing/2014/main" id="{A75B2904-EF2D-454E-AF59-FD3DB44AB4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4779" y="2509345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9" name="Line 8">
              <a:extLst>
                <a:ext uri="{FF2B5EF4-FFF2-40B4-BE49-F238E27FC236}">
                  <a16:creationId xmlns="" xmlns:a16="http://schemas.microsoft.com/office/drawing/2014/main" id="{4C15DBE9-E5EB-4FEB-A58C-759AA1B93D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5266" y="2583189"/>
              <a:ext cx="383055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C216EE01-22D9-4E58-BB37-6B5C9AEBD0C9}"/>
              </a:ext>
            </a:extLst>
          </p:cNvPr>
          <p:cNvGrpSpPr/>
          <p:nvPr/>
        </p:nvGrpSpPr>
        <p:grpSpPr>
          <a:xfrm>
            <a:off x="1583573" y="1579667"/>
            <a:ext cx="387407" cy="915215"/>
            <a:chOff x="1864720" y="3268871"/>
            <a:chExt cx="387407" cy="915215"/>
          </a:xfrm>
        </p:grpSpPr>
        <p:sp>
          <p:nvSpPr>
            <p:cNvPr id="11" name="Text Box 6">
              <a:extLst>
                <a:ext uri="{FF2B5EF4-FFF2-40B4-BE49-F238E27FC236}">
                  <a16:creationId xmlns="" xmlns:a16="http://schemas.microsoft.com/office/drawing/2014/main" id="{AD282E26-3EFD-4BF8-A87E-CE16D288A4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8498" y="3268871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2" name="Text Box 7">
              <a:extLst>
                <a:ext uri="{FF2B5EF4-FFF2-40B4-BE49-F238E27FC236}">
                  <a16:creationId xmlns="" xmlns:a16="http://schemas.microsoft.com/office/drawing/2014/main" id="{917D92BF-F11A-4904-A054-1E853FAC6E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9071" y="3660866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13" name="Line 8">
              <a:extLst>
                <a:ext uri="{FF2B5EF4-FFF2-40B4-BE49-F238E27FC236}">
                  <a16:creationId xmlns="" xmlns:a16="http://schemas.microsoft.com/office/drawing/2014/main" id="{D8031A9C-DAF3-46BB-A541-BC40D4504E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4720" y="3724197"/>
              <a:ext cx="387407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14" name="Text Box 12">
            <a:extLst>
              <a:ext uri="{FF2B5EF4-FFF2-40B4-BE49-F238E27FC236}">
                <a16:creationId xmlns="" xmlns:a16="http://schemas.microsoft.com/office/drawing/2014/main" id="{AC50F10D-ECD1-4235-996D-C58A91829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2498" y="1765010"/>
            <a:ext cx="389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+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B458DC3B-8D5D-45C0-A757-59730CE7A787}"/>
              </a:ext>
            </a:extLst>
          </p:cNvPr>
          <p:cNvGrpSpPr/>
          <p:nvPr/>
        </p:nvGrpSpPr>
        <p:grpSpPr>
          <a:xfrm>
            <a:off x="3080324" y="1596949"/>
            <a:ext cx="1018227" cy="912961"/>
            <a:chOff x="7744119" y="2130532"/>
            <a:chExt cx="492585" cy="912961"/>
          </a:xfrm>
        </p:grpSpPr>
        <p:sp>
          <p:nvSpPr>
            <p:cNvPr id="16" name="Text Box 6">
              <a:extLst>
                <a:ext uri="{FF2B5EF4-FFF2-40B4-BE49-F238E27FC236}">
                  <a16:creationId xmlns="" xmlns:a16="http://schemas.microsoft.com/office/drawing/2014/main" id="{679EDE91-3A0C-418D-9C12-6B433D9A03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4119" y="2130532"/>
              <a:ext cx="49258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3 + 5 </a:t>
              </a:r>
            </a:p>
          </p:txBody>
        </p:sp>
        <p:sp>
          <p:nvSpPr>
            <p:cNvPr id="17" name="Text Box 7">
              <a:extLst>
                <a:ext uri="{FF2B5EF4-FFF2-40B4-BE49-F238E27FC236}">
                  <a16:creationId xmlns="" xmlns:a16="http://schemas.microsoft.com/office/drawing/2014/main" id="{04B1C30C-E89E-41F4-A58F-9C8FBB5CB0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7804" y="2520273"/>
              <a:ext cx="17618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18" name="Line 8">
              <a:extLst>
                <a:ext uri="{FF2B5EF4-FFF2-40B4-BE49-F238E27FC236}">
                  <a16:creationId xmlns="" xmlns:a16="http://schemas.microsoft.com/office/drawing/2014/main" id="{906C78E7-437C-4593-9716-9ED6A06113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61747" y="2583189"/>
              <a:ext cx="407257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</p:grpSp>
      <p:sp>
        <p:nvSpPr>
          <p:cNvPr id="19" name="Text Box 12">
            <a:extLst>
              <a:ext uri="{FF2B5EF4-FFF2-40B4-BE49-F238E27FC236}">
                <a16:creationId xmlns="" xmlns:a16="http://schemas.microsoft.com/office/drawing/2014/main" id="{8B88172F-7F54-4383-AB8C-2EEB2D492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2189" y="1787996"/>
            <a:ext cx="389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20" name="Text Box 12">
            <a:extLst>
              <a:ext uri="{FF2B5EF4-FFF2-40B4-BE49-F238E27FC236}">
                <a16:creationId xmlns="" xmlns:a16="http://schemas.microsoft.com/office/drawing/2014/main" id="{744ED0DE-9178-46E1-AB57-9E3F69EC7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8836" y="1754933"/>
            <a:ext cx="389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21" name="Text Box 12">
            <a:extLst>
              <a:ext uri="{FF2B5EF4-FFF2-40B4-BE49-F238E27FC236}">
                <a16:creationId xmlns="" xmlns:a16="http://schemas.microsoft.com/office/drawing/2014/main" id="{883F3585-78B7-4304-AD91-F8B412712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8" y="1641470"/>
            <a:ext cx="1423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1409C3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800" b="1" dirty="0">
                <a:solidFill>
                  <a:srgbClr val="1409C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409C3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800" b="1" dirty="0">
                <a:solidFill>
                  <a:srgbClr val="1409C3"/>
                </a:solidFill>
                <a:latin typeface="Times New Roman" panose="02020603050405020304" pitchFamily="18" charset="0"/>
              </a:rPr>
              <a:t> 1: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F9CEA840-1335-4DDB-9B34-1260D9FB95C0}"/>
              </a:ext>
            </a:extLst>
          </p:cNvPr>
          <p:cNvGrpSpPr/>
          <p:nvPr/>
        </p:nvGrpSpPr>
        <p:grpSpPr>
          <a:xfrm>
            <a:off x="4291105" y="1609449"/>
            <a:ext cx="383715" cy="902033"/>
            <a:chOff x="7725266" y="2130532"/>
            <a:chExt cx="383715" cy="902033"/>
          </a:xfrm>
        </p:grpSpPr>
        <p:sp>
          <p:nvSpPr>
            <p:cNvPr id="23" name="Text Box 6">
              <a:extLst>
                <a:ext uri="{FF2B5EF4-FFF2-40B4-BE49-F238E27FC236}">
                  <a16:creationId xmlns="" xmlns:a16="http://schemas.microsoft.com/office/drawing/2014/main" id="{471682C9-E6F8-4B3A-8070-EC5F953F28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4119" y="2130532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24" name="Text Box 7">
              <a:extLst>
                <a:ext uri="{FF2B5EF4-FFF2-40B4-BE49-F238E27FC236}">
                  <a16:creationId xmlns="" xmlns:a16="http://schemas.microsoft.com/office/drawing/2014/main" id="{DADDF2E8-9D52-4424-856D-5CEA26DF29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4779" y="2509345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25" name="Line 8">
              <a:extLst>
                <a:ext uri="{FF2B5EF4-FFF2-40B4-BE49-F238E27FC236}">
                  <a16:creationId xmlns="" xmlns:a16="http://schemas.microsoft.com/office/drawing/2014/main" id="{4CB418BB-A8D2-41F0-BE7A-CD445A2835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5266" y="2583189"/>
              <a:ext cx="383055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BDAD9FB4-AD94-4298-8E45-BA85B67FB863}"/>
              </a:ext>
            </a:extLst>
          </p:cNvPr>
          <p:cNvGrpSpPr/>
          <p:nvPr/>
        </p:nvGrpSpPr>
        <p:grpSpPr>
          <a:xfrm>
            <a:off x="7870326" y="1669152"/>
            <a:ext cx="383715" cy="902033"/>
            <a:chOff x="7725266" y="2130532"/>
            <a:chExt cx="383715" cy="902033"/>
          </a:xfrm>
        </p:grpSpPr>
        <p:sp>
          <p:nvSpPr>
            <p:cNvPr id="27" name="Text Box 6">
              <a:extLst>
                <a:ext uri="{FF2B5EF4-FFF2-40B4-BE49-F238E27FC236}">
                  <a16:creationId xmlns="" xmlns:a16="http://schemas.microsoft.com/office/drawing/2014/main" id="{C579F6C5-48AC-4FD3-87BF-D431EB4573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4119" y="2130532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28" name="Text Box 7">
              <a:extLst>
                <a:ext uri="{FF2B5EF4-FFF2-40B4-BE49-F238E27FC236}">
                  <a16:creationId xmlns="" xmlns:a16="http://schemas.microsoft.com/office/drawing/2014/main" id="{B41794B0-5994-4384-8633-E97801725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4779" y="2509345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29" name="Line 8">
              <a:extLst>
                <a:ext uri="{FF2B5EF4-FFF2-40B4-BE49-F238E27FC236}">
                  <a16:creationId xmlns="" xmlns:a16="http://schemas.microsoft.com/office/drawing/2014/main" id="{D8750D12-3F7F-4A53-B5C4-555BD9AA73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5266" y="2583189"/>
              <a:ext cx="383055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8FDC8E24-3869-4E47-B295-44759938DDB0}"/>
              </a:ext>
            </a:extLst>
          </p:cNvPr>
          <p:cNvGrpSpPr/>
          <p:nvPr/>
        </p:nvGrpSpPr>
        <p:grpSpPr>
          <a:xfrm>
            <a:off x="7048155" y="1667651"/>
            <a:ext cx="387407" cy="915215"/>
            <a:chOff x="1864720" y="3268871"/>
            <a:chExt cx="387407" cy="915215"/>
          </a:xfrm>
        </p:grpSpPr>
        <p:sp>
          <p:nvSpPr>
            <p:cNvPr id="31" name="Text Box 6">
              <a:extLst>
                <a:ext uri="{FF2B5EF4-FFF2-40B4-BE49-F238E27FC236}">
                  <a16:creationId xmlns="" xmlns:a16="http://schemas.microsoft.com/office/drawing/2014/main" id="{095A19D1-3BBA-45AF-BECB-D14818875A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8498" y="3268871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2" name="Text Box 7">
              <a:extLst>
                <a:ext uri="{FF2B5EF4-FFF2-40B4-BE49-F238E27FC236}">
                  <a16:creationId xmlns="" xmlns:a16="http://schemas.microsoft.com/office/drawing/2014/main" id="{85D63D32-50CE-44A5-AB32-AE52E06736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9071" y="3660866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33" name="Line 8">
              <a:extLst>
                <a:ext uri="{FF2B5EF4-FFF2-40B4-BE49-F238E27FC236}">
                  <a16:creationId xmlns="" xmlns:a16="http://schemas.microsoft.com/office/drawing/2014/main" id="{04EA0AD9-D117-4D09-97A1-DBBD72FE15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4720" y="3724197"/>
              <a:ext cx="387407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34" name="Text Box 12">
            <a:extLst>
              <a:ext uri="{FF2B5EF4-FFF2-40B4-BE49-F238E27FC236}">
                <a16:creationId xmlns="" xmlns:a16="http://schemas.microsoft.com/office/drawing/2014/main" id="{3D9A0A65-8E33-46D8-8C72-09FD33DA5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7080" y="1852994"/>
            <a:ext cx="389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40" name="Text Box 12">
            <a:extLst>
              <a:ext uri="{FF2B5EF4-FFF2-40B4-BE49-F238E27FC236}">
                <a16:creationId xmlns="" xmlns:a16="http://schemas.microsoft.com/office/drawing/2014/main" id="{A97D02A4-7043-4A2C-99E3-CFD0A64DF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3418" y="1842917"/>
            <a:ext cx="389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26EE6878-0206-4058-B1CB-B55FF284E187}"/>
              </a:ext>
            </a:extLst>
          </p:cNvPr>
          <p:cNvGrpSpPr/>
          <p:nvPr/>
        </p:nvGrpSpPr>
        <p:grpSpPr>
          <a:xfrm>
            <a:off x="8576960" y="1669152"/>
            <a:ext cx="383715" cy="902033"/>
            <a:chOff x="7725266" y="2130532"/>
            <a:chExt cx="383715" cy="902033"/>
          </a:xfrm>
        </p:grpSpPr>
        <p:sp>
          <p:nvSpPr>
            <p:cNvPr id="42" name="Text Box 6">
              <a:extLst>
                <a:ext uri="{FF2B5EF4-FFF2-40B4-BE49-F238E27FC236}">
                  <a16:creationId xmlns="" xmlns:a16="http://schemas.microsoft.com/office/drawing/2014/main" id="{FB665F28-05A4-41F6-8A7F-304376AAA5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4119" y="2130532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43" name="Text Box 7">
              <a:extLst>
                <a:ext uri="{FF2B5EF4-FFF2-40B4-BE49-F238E27FC236}">
                  <a16:creationId xmlns="" xmlns:a16="http://schemas.microsoft.com/office/drawing/2014/main" id="{69286046-59E0-4D1A-B8FD-4DD9859751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4779" y="2509345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44" name="Line 8">
              <a:extLst>
                <a:ext uri="{FF2B5EF4-FFF2-40B4-BE49-F238E27FC236}">
                  <a16:creationId xmlns="" xmlns:a16="http://schemas.microsoft.com/office/drawing/2014/main" id="{D37DE35D-5DB1-408E-BB64-DBD19A138B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5266" y="2583189"/>
              <a:ext cx="383055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</p:grpSp>
      <p:sp>
        <p:nvSpPr>
          <p:cNvPr id="45" name="Text Box 12">
            <a:extLst>
              <a:ext uri="{FF2B5EF4-FFF2-40B4-BE49-F238E27FC236}">
                <a16:creationId xmlns="" xmlns:a16="http://schemas.microsoft.com/office/drawing/2014/main" id="{ECA45F4B-B9FE-4BE2-B8FE-08C3C747B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991" y="1653815"/>
            <a:ext cx="18251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1409C3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2800" b="1" dirty="0">
                <a:solidFill>
                  <a:srgbClr val="1409C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409C3"/>
                </a:solidFill>
                <a:latin typeface="Times New Roman" panose="02020603050405020304" pitchFamily="18" charset="0"/>
              </a:rPr>
              <a:t>bày</a:t>
            </a:r>
            <a:r>
              <a:rPr lang="en-US" altLang="en-US" sz="2800" b="1" dirty="0">
                <a:solidFill>
                  <a:srgbClr val="1409C3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FA28CB7F-8864-404E-B4E2-AD99F6CA704C}"/>
              </a:ext>
            </a:extLst>
          </p:cNvPr>
          <p:cNvSpPr txBox="1"/>
          <p:nvPr/>
        </p:nvSpPr>
        <p:spPr>
          <a:xfrm>
            <a:off x="83306" y="3924705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D768E6FB-9539-4E6E-A055-84AC8B31F848}"/>
              </a:ext>
            </a:extLst>
          </p:cNvPr>
          <p:cNvGrpSpPr/>
          <p:nvPr/>
        </p:nvGrpSpPr>
        <p:grpSpPr>
          <a:xfrm>
            <a:off x="2300279" y="2778342"/>
            <a:ext cx="543739" cy="902033"/>
            <a:chOff x="7638655" y="2130532"/>
            <a:chExt cx="543739" cy="902033"/>
          </a:xfrm>
        </p:grpSpPr>
        <p:sp>
          <p:nvSpPr>
            <p:cNvPr id="48" name="Text Box 6">
              <a:extLst>
                <a:ext uri="{FF2B5EF4-FFF2-40B4-BE49-F238E27FC236}">
                  <a16:creationId xmlns="" xmlns:a16="http://schemas.microsoft.com/office/drawing/2014/main" id="{255729F1-9B12-47FF-BBA8-30CD276F06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4119" y="2130532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9" name="Text Box 7">
              <a:extLst>
                <a:ext uri="{FF2B5EF4-FFF2-40B4-BE49-F238E27FC236}">
                  <a16:creationId xmlns="" xmlns:a16="http://schemas.microsoft.com/office/drawing/2014/main" id="{B5C0CF3D-C24F-4399-8116-2FC419EE4A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38655" y="2509345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15</a:t>
              </a:r>
            </a:p>
          </p:txBody>
        </p:sp>
        <p:sp>
          <p:nvSpPr>
            <p:cNvPr id="50" name="Line 8">
              <a:extLst>
                <a:ext uri="{FF2B5EF4-FFF2-40B4-BE49-F238E27FC236}">
                  <a16:creationId xmlns="" xmlns:a16="http://schemas.microsoft.com/office/drawing/2014/main" id="{EA03D8D6-AF99-4720-8E0B-3F5DF37EE8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5266" y="2583189"/>
              <a:ext cx="383055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022D628B-4669-4A6C-85B5-3AA8CE9A2BB5}"/>
              </a:ext>
            </a:extLst>
          </p:cNvPr>
          <p:cNvGrpSpPr/>
          <p:nvPr/>
        </p:nvGrpSpPr>
        <p:grpSpPr>
          <a:xfrm>
            <a:off x="1470594" y="2776841"/>
            <a:ext cx="553166" cy="915215"/>
            <a:chOff x="1770595" y="3268871"/>
            <a:chExt cx="553166" cy="915215"/>
          </a:xfrm>
        </p:grpSpPr>
        <p:sp>
          <p:nvSpPr>
            <p:cNvPr id="52" name="Text Box 6">
              <a:extLst>
                <a:ext uri="{FF2B5EF4-FFF2-40B4-BE49-F238E27FC236}">
                  <a16:creationId xmlns="" xmlns:a16="http://schemas.microsoft.com/office/drawing/2014/main" id="{158FB149-89DD-45C1-B226-29E31B4A06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0022" y="3268871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53" name="Text Box 7">
              <a:extLst>
                <a:ext uri="{FF2B5EF4-FFF2-40B4-BE49-F238E27FC236}">
                  <a16:creationId xmlns="" xmlns:a16="http://schemas.microsoft.com/office/drawing/2014/main" id="{C0F0116F-0F59-424E-8B95-B650694CE5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0595" y="3660866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15</a:t>
              </a:r>
            </a:p>
          </p:txBody>
        </p:sp>
        <p:sp>
          <p:nvSpPr>
            <p:cNvPr id="54" name="Line 8">
              <a:extLst>
                <a:ext uri="{FF2B5EF4-FFF2-40B4-BE49-F238E27FC236}">
                  <a16:creationId xmlns="" xmlns:a16="http://schemas.microsoft.com/office/drawing/2014/main" id="{05B99FEA-5124-4F16-81D4-794E88BA67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4720" y="3724197"/>
              <a:ext cx="387407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55" name="Text Box 12">
            <a:extLst>
              <a:ext uri="{FF2B5EF4-FFF2-40B4-BE49-F238E27FC236}">
                <a16:creationId xmlns="" xmlns:a16="http://schemas.microsoft.com/office/drawing/2014/main" id="{5C5C7B2E-7A34-4CC3-9C34-A95D2B5CF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3668" y="2933903"/>
            <a:ext cx="3048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C7ECD8F6-EF57-4560-81C3-5F80A7BA666D}"/>
              </a:ext>
            </a:extLst>
          </p:cNvPr>
          <p:cNvGrpSpPr/>
          <p:nvPr/>
        </p:nvGrpSpPr>
        <p:grpSpPr>
          <a:xfrm>
            <a:off x="3004921" y="2794123"/>
            <a:ext cx="1112806" cy="912961"/>
            <a:chOff x="7716759" y="2130532"/>
            <a:chExt cx="538339" cy="912961"/>
          </a:xfrm>
        </p:grpSpPr>
        <p:sp>
          <p:nvSpPr>
            <p:cNvPr id="57" name="Text Box 6">
              <a:extLst>
                <a:ext uri="{FF2B5EF4-FFF2-40B4-BE49-F238E27FC236}">
                  <a16:creationId xmlns="" xmlns:a16="http://schemas.microsoft.com/office/drawing/2014/main" id="{8B09185B-F590-443B-B108-F96CE93A1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16759" y="2130532"/>
              <a:ext cx="5383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10 - 3 </a:t>
              </a:r>
            </a:p>
          </p:txBody>
        </p:sp>
        <p:sp>
          <p:nvSpPr>
            <p:cNvPr id="58" name="Text Box 7">
              <a:extLst>
                <a:ext uri="{FF2B5EF4-FFF2-40B4-BE49-F238E27FC236}">
                  <a16:creationId xmlns="" xmlns:a16="http://schemas.microsoft.com/office/drawing/2014/main" id="{37612374-2FF9-4D51-9273-95FE270DAA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0444" y="2520273"/>
              <a:ext cx="26304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15</a:t>
              </a:r>
            </a:p>
          </p:txBody>
        </p:sp>
        <p:sp>
          <p:nvSpPr>
            <p:cNvPr id="59" name="Line 8">
              <a:extLst>
                <a:ext uri="{FF2B5EF4-FFF2-40B4-BE49-F238E27FC236}">
                  <a16:creationId xmlns="" xmlns:a16="http://schemas.microsoft.com/office/drawing/2014/main" id="{170C3FDE-7C6D-4F60-8458-C923F34DB8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61747" y="2583189"/>
              <a:ext cx="407257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</p:grpSp>
      <p:sp>
        <p:nvSpPr>
          <p:cNvPr id="60" name="Text Box 12">
            <a:extLst>
              <a:ext uri="{FF2B5EF4-FFF2-40B4-BE49-F238E27FC236}">
                <a16:creationId xmlns="" xmlns:a16="http://schemas.microsoft.com/office/drawing/2014/main" id="{D9F1BD69-13B7-4B0F-A70F-528560F83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3335" y="2985170"/>
            <a:ext cx="389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61" name="Text Box 12">
            <a:extLst>
              <a:ext uri="{FF2B5EF4-FFF2-40B4-BE49-F238E27FC236}">
                <a16:creationId xmlns="" xmlns:a16="http://schemas.microsoft.com/office/drawing/2014/main" id="{B101465E-1870-4149-8409-5F5D1E032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9982" y="2952107"/>
            <a:ext cx="389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62" name="Text Box 12">
            <a:extLst>
              <a:ext uri="{FF2B5EF4-FFF2-40B4-BE49-F238E27FC236}">
                <a16:creationId xmlns="" xmlns:a16="http://schemas.microsoft.com/office/drawing/2014/main" id="{813619B7-AD86-4893-86FD-BBE0AB6C5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94" y="2838644"/>
            <a:ext cx="1423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1409C3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800" b="1" dirty="0">
                <a:solidFill>
                  <a:srgbClr val="1409C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409C3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800" b="1" dirty="0">
                <a:solidFill>
                  <a:srgbClr val="1409C3"/>
                </a:solidFill>
                <a:latin typeface="Times New Roman" panose="02020603050405020304" pitchFamily="18" charset="0"/>
              </a:rPr>
              <a:t> 2: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="" xmlns:a16="http://schemas.microsoft.com/office/drawing/2014/main" id="{02145DBA-BFF2-4A60-A221-AEE59178BAED}"/>
              </a:ext>
            </a:extLst>
          </p:cNvPr>
          <p:cNvGrpSpPr/>
          <p:nvPr/>
        </p:nvGrpSpPr>
        <p:grpSpPr>
          <a:xfrm>
            <a:off x="4178640" y="2806623"/>
            <a:ext cx="543739" cy="902033"/>
            <a:chOff x="7631655" y="2130532"/>
            <a:chExt cx="543739" cy="902033"/>
          </a:xfrm>
        </p:grpSpPr>
        <p:sp>
          <p:nvSpPr>
            <p:cNvPr id="64" name="Text Box 6">
              <a:extLst>
                <a:ext uri="{FF2B5EF4-FFF2-40B4-BE49-F238E27FC236}">
                  <a16:creationId xmlns="" xmlns:a16="http://schemas.microsoft.com/office/drawing/2014/main" id="{018A81E1-E2F7-45E9-97D1-DBEBE93A32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15838" y="2130532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65" name="Text Box 7">
              <a:extLst>
                <a:ext uri="{FF2B5EF4-FFF2-40B4-BE49-F238E27FC236}">
                  <a16:creationId xmlns="" xmlns:a16="http://schemas.microsoft.com/office/drawing/2014/main" id="{48C3536D-9640-4604-8BBA-3D747D19AD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31655" y="2509345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15</a:t>
              </a:r>
            </a:p>
          </p:txBody>
        </p:sp>
        <p:sp>
          <p:nvSpPr>
            <p:cNvPr id="66" name="Line 8">
              <a:extLst>
                <a:ext uri="{FF2B5EF4-FFF2-40B4-BE49-F238E27FC236}">
                  <a16:creationId xmlns="" xmlns:a16="http://schemas.microsoft.com/office/drawing/2014/main" id="{B2FA9D75-4398-4C9C-B8DD-4CFAB5BAF1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5266" y="2583189"/>
              <a:ext cx="383055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</p:grpSp>
      <p:sp>
        <p:nvSpPr>
          <p:cNvPr id="81" name="Text Box 12">
            <a:extLst>
              <a:ext uri="{FF2B5EF4-FFF2-40B4-BE49-F238E27FC236}">
                <a16:creationId xmlns="" xmlns:a16="http://schemas.microsoft.com/office/drawing/2014/main" id="{F3F753ED-5D63-44A2-A8BD-16DB276C9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8137" y="2850989"/>
            <a:ext cx="18251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1409C3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2800" b="1" dirty="0">
                <a:solidFill>
                  <a:srgbClr val="1409C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409C3"/>
                </a:solidFill>
                <a:latin typeface="Times New Roman" panose="02020603050405020304" pitchFamily="18" charset="0"/>
              </a:rPr>
              <a:t>bày</a:t>
            </a:r>
            <a:r>
              <a:rPr lang="en-US" altLang="en-US" sz="2800" b="1" dirty="0">
                <a:solidFill>
                  <a:srgbClr val="1409C3"/>
                </a:solidFill>
                <a:latin typeface="Times New Roman" panose="02020603050405020304" pitchFamily="18" charset="0"/>
              </a:rPr>
              <a:t>: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="" xmlns:a16="http://schemas.microsoft.com/office/drawing/2014/main" id="{1178E400-D632-4F0A-A11C-9A3A10A7AFB8}"/>
              </a:ext>
            </a:extLst>
          </p:cNvPr>
          <p:cNvGrpSpPr/>
          <p:nvPr/>
        </p:nvGrpSpPr>
        <p:grpSpPr>
          <a:xfrm>
            <a:off x="7645277" y="2768915"/>
            <a:ext cx="543739" cy="902033"/>
            <a:chOff x="7638655" y="2130532"/>
            <a:chExt cx="543739" cy="902033"/>
          </a:xfrm>
        </p:grpSpPr>
        <p:sp>
          <p:nvSpPr>
            <p:cNvPr id="83" name="Text Box 6">
              <a:extLst>
                <a:ext uri="{FF2B5EF4-FFF2-40B4-BE49-F238E27FC236}">
                  <a16:creationId xmlns="" xmlns:a16="http://schemas.microsoft.com/office/drawing/2014/main" id="{DF4F35A8-E006-4864-8EFE-7B1DEA4723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4119" y="2130532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84" name="Text Box 7">
              <a:extLst>
                <a:ext uri="{FF2B5EF4-FFF2-40B4-BE49-F238E27FC236}">
                  <a16:creationId xmlns="" xmlns:a16="http://schemas.microsoft.com/office/drawing/2014/main" id="{8FFFDB65-EFE7-4B43-96A3-0E8344A7FC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38655" y="2509345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15</a:t>
              </a:r>
            </a:p>
          </p:txBody>
        </p:sp>
        <p:sp>
          <p:nvSpPr>
            <p:cNvPr id="85" name="Line 8">
              <a:extLst>
                <a:ext uri="{FF2B5EF4-FFF2-40B4-BE49-F238E27FC236}">
                  <a16:creationId xmlns="" xmlns:a16="http://schemas.microsoft.com/office/drawing/2014/main" id="{971B584D-6FDB-4775-9AF6-608C3D8568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5266" y="2583189"/>
              <a:ext cx="383055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="" xmlns:a16="http://schemas.microsoft.com/office/drawing/2014/main" id="{DD4B2808-1BC9-4B07-8394-FDBDDC8BA01B}"/>
              </a:ext>
            </a:extLst>
          </p:cNvPr>
          <p:cNvGrpSpPr/>
          <p:nvPr/>
        </p:nvGrpSpPr>
        <p:grpSpPr>
          <a:xfrm>
            <a:off x="6815592" y="2767414"/>
            <a:ext cx="553166" cy="915215"/>
            <a:chOff x="1770595" y="3268871"/>
            <a:chExt cx="553166" cy="915215"/>
          </a:xfrm>
        </p:grpSpPr>
        <p:sp>
          <p:nvSpPr>
            <p:cNvPr id="87" name="Text Box 6">
              <a:extLst>
                <a:ext uri="{FF2B5EF4-FFF2-40B4-BE49-F238E27FC236}">
                  <a16:creationId xmlns="" xmlns:a16="http://schemas.microsoft.com/office/drawing/2014/main" id="{26A83864-9629-4654-9D7C-996F9C33D3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0022" y="3268871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88" name="Text Box 7">
              <a:extLst>
                <a:ext uri="{FF2B5EF4-FFF2-40B4-BE49-F238E27FC236}">
                  <a16:creationId xmlns="" xmlns:a16="http://schemas.microsoft.com/office/drawing/2014/main" id="{0B29FB3E-F1FB-485A-8F53-B6828716B6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0595" y="3660866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15</a:t>
              </a:r>
            </a:p>
          </p:txBody>
        </p:sp>
        <p:sp>
          <p:nvSpPr>
            <p:cNvPr id="89" name="Line 8">
              <a:extLst>
                <a:ext uri="{FF2B5EF4-FFF2-40B4-BE49-F238E27FC236}">
                  <a16:creationId xmlns="" xmlns:a16="http://schemas.microsoft.com/office/drawing/2014/main" id="{452A4B06-3552-4674-AA9F-7E24405F9B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4720" y="3724197"/>
              <a:ext cx="387407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90" name="Text Box 12">
            <a:extLst>
              <a:ext uri="{FF2B5EF4-FFF2-40B4-BE49-F238E27FC236}">
                <a16:creationId xmlns="" xmlns:a16="http://schemas.microsoft.com/office/drawing/2014/main" id="{440F4BD5-4E3C-44DB-A301-728A831CC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8666" y="2924476"/>
            <a:ext cx="3048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91" name="Text Box 12">
            <a:extLst>
              <a:ext uri="{FF2B5EF4-FFF2-40B4-BE49-F238E27FC236}">
                <a16:creationId xmlns="" xmlns:a16="http://schemas.microsoft.com/office/drawing/2014/main" id="{6E5C8E42-E895-4252-B313-FF721E1A8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4980" y="2942680"/>
            <a:ext cx="389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="" xmlns:a16="http://schemas.microsoft.com/office/drawing/2014/main" id="{B9E06FEE-FAC6-4F4C-AE3D-8C77786B171C}"/>
              </a:ext>
            </a:extLst>
          </p:cNvPr>
          <p:cNvGrpSpPr/>
          <p:nvPr/>
        </p:nvGrpSpPr>
        <p:grpSpPr>
          <a:xfrm>
            <a:off x="8365800" y="2771169"/>
            <a:ext cx="543739" cy="902033"/>
            <a:chOff x="7631655" y="2130532"/>
            <a:chExt cx="543739" cy="902033"/>
          </a:xfrm>
        </p:grpSpPr>
        <p:sp>
          <p:nvSpPr>
            <p:cNvPr id="93" name="Text Box 6">
              <a:extLst>
                <a:ext uri="{FF2B5EF4-FFF2-40B4-BE49-F238E27FC236}">
                  <a16:creationId xmlns="" xmlns:a16="http://schemas.microsoft.com/office/drawing/2014/main" id="{38228B25-4FD5-4509-9DDF-202C4D8118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15838" y="2130532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94" name="Text Box 7">
              <a:extLst>
                <a:ext uri="{FF2B5EF4-FFF2-40B4-BE49-F238E27FC236}">
                  <a16:creationId xmlns="" xmlns:a16="http://schemas.microsoft.com/office/drawing/2014/main" id="{4C59261B-5DC8-4391-A7BD-1B16F99D2E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31655" y="2509345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15</a:t>
              </a:r>
            </a:p>
          </p:txBody>
        </p:sp>
        <p:sp>
          <p:nvSpPr>
            <p:cNvPr id="95" name="Line 8">
              <a:extLst>
                <a:ext uri="{FF2B5EF4-FFF2-40B4-BE49-F238E27FC236}">
                  <a16:creationId xmlns="" xmlns:a16="http://schemas.microsoft.com/office/drawing/2014/main" id="{E9CEB771-B8F7-4185-BDFC-9EEB60240B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5266" y="2583189"/>
              <a:ext cx="383055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</p:grpSp>
      <p:sp>
        <p:nvSpPr>
          <p:cNvPr id="96" name="Flowchart: Alternate Process 95">
            <a:extLst>
              <a:ext uri="{FF2B5EF4-FFF2-40B4-BE49-F238E27FC236}">
                <a16:creationId xmlns="" xmlns:a16="http://schemas.microsoft.com/office/drawing/2014/main" id="{834AA8E0-7E61-415B-B997-7F2C7D47721D}"/>
              </a:ext>
            </a:extLst>
          </p:cNvPr>
          <p:cNvSpPr/>
          <p:nvPr/>
        </p:nvSpPr>
        <p:spPr>
          <a:xfrm>
            <a:off x="780266" y="5181600"/>
            <a:ext cx="7489639" cy="1535273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6" name="Text Box 13">
            <a:extLst>
              <a:ext uri="{FF2B5EF4-FFF2-40B4-BE49-F238E27FC236}">
                <a16:creationId xmlns="" xmlns:a16="http://schemas.microsoft.com/office/drawing/2014/main" id="{DADCFB29-50D5-4337-80C6-AECFA60E4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88804"/>
            <a:ext cx="89568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7: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Ôn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cộng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trừ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85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  <p:bldP spid="21" grpId="0"/>
      <p:bldP spid="34" grpId="0"/>
      <p:bldP spid="40" grpId="0"/>
      <p:bldP spid="45" grpId="0"/>
      <p:bldP spid="46" grpId="0"/>
      <p:bldP spid="55" grpId="0"/>
      <p:bldP spid="60" grpId="0"/>
      <p:bldP spid="61" grpId="0"/>
      <p:bldP spid="62" grpId="0"/>
      <p:bldP spid="81" grpId="0"/>
      <p:bldP spid="90" grpId="0"/>
      <p:bldP spid="91" grpId="0"/>
      <p:bldP spid="96" grpId="0" animBg="1"/>
      <p:bldP spid="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3A9859D-8FF0-4B15-BBEB-85D97D8636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4" t="19895" r="18969" b="15132"/>
          <a:stretch/>
        </p:blipFill>
        <p:spPr>
          <a:xfrm>
            <a:off x="122412" y="81800"/>
            <a:ext cx="1126775" cy="12078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8054B42-C04D-4678-B461-870B9A9961B9}"/>
              </a:ext>
            </a:extLst>
          </p:cNvPr>
          <p:cNvSpPr txBox="1"/>
          <p:nvPr/>
        </p:nvSpPr>
        <p:spPr>
          <a:xfrm>
            <a:off x="2362200" y="8641"/>
            <a:ext cx="4984057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31FF3585-123E-4B45-B7BD-249607441499}"/>
              </a:ext>
            </a:extLst>
          </p:cNvPr>
          <p:cNvGrpSpPr/>
          <p:nvPr/>
        </p:nvGrpSpPr>
        <p:grpSpPr>
          <a:xfrm>
            <a:off x="2279000" y="1581062"/>
            <a:ext cx="543739" cy="902033"/>
            <a:chOff x="7641082" y="2130532"/>
            <a:chExt cx="543739" cy="902033"/>
          </a:xfrm>
        </p:grpSpPr>
        <p:sp>
          <p:nvSpPr>
            <p:cNvPr id="7" name="Text Box 6">
              <a:extLst>
                <a:ext uri="{FF2B5EF4-FFF2-40B4-BE49-F238E27FC236}">
                  <a16:creationId xmlns="" xmlns:a16="http://schemas.microsoft.com/office/drawing/2014/main" id="{F2C4257A-364E-47C2-AC51-8245B31DBB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4119" y="2130532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8" name="Text Box 7">
              <a:extLst>
                <a:ext uri="{FF2B5EF4-FFF2-40B4-BE49-F238E27FC236}">
                  <a16:creationId xmlns="" xmlns:a16="http://schemas.microsoft.com/office/drawing/2014/main" id="{A75B2904-EF2D-454E-AF59-FD3DB44AB4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41082" y="2509345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9" name="Line 8">
              <a:extLst>
                <a:ext uri="{FF2B5EF4-FFF2-40B4-BE49-F238E27FC236}">
                  <a16:creationId xmlns="" xmlns:a16="http://schemas.microsoft.com/office/drawing/2014/main" id="{4C15DBE9-E5EB-4FEB-A58C-759AA1B93D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5266" y="2583189"/>
              <a:ext cx="383055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C216EE01-22D9-4E58-BB37-6B5C9AEBD0C9}"/>
              </a:ext>
            </a:extLst>
          </p:cNvPr>
          <p:cNvGrpSpPr/>
          <p:nvPr/>
        </p:nvGrpSpPr>
        <p:grpSpPr>
          <a:xfrm>
            <a:off x="1541013" y="1579561"/>
            <a:ext cx="387407" cy="915215"/>
            <a:chOff x="1864720" y="3268871"/>
            <a:chExt cx="387407" cy="915215"/>
          </a:xfrm>
        </p:grpSpPr>
        <p:sp>
          <p:nvSpPr>
            <p:cNvPr id="11" name="Text Box 6">
              <a:extLst>
                <a:ext uri="{FF2B5EF4-FFF2-40B4-BE49-F238E27FC236}">
                  <a16:creationId xmlns="" xmlns:a16="http://schemas.microsoft.com/office/drawing/2014/main" id="{AD282E26-3EFD-4BF8-A87E-CE16D288A4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8498" y="3268871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12" name="Text Box 7">
              <a:extLst>
                <a:ext uri="{FF2B5EF4-FFF2-40B4-BE49-F238E27FC236}">
                  <a16:creationId xmlns="" xmlns:a16="http://schemas.microsoft.com/office/drawing/2014/main" id="{917D92BF-F11A-4904-A054-1E853FAC6E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9071" y="3660866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13" name="Line 8">
              <a:extLst>
                <a:ext uri="{FF2B5EF4-FFF2-40B4-BE49-F238E27FC236}">
                  <a16:creationId xmlns="" xmlns:a16="http://schemas.microsoft.com/office/drawing/2014/main" id="{D8031A9C-DAF3-46BB-A541-BC40D4504E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4720" y="3724197"/>
              <a:ext cx="387407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14" name="Text Box 12">
            <a:extLst>
              <a:ext uri="{FF2B5EF4-FFF2-40B4-BE49-F238E27FC236}">
                <a16:creationId xmlns="" xmlns:a16="http://schemas.microsoft.com/office/drawing/2014/main" id="{AC50F10D-ECD1-4235-996D-C58A91829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938" y="1764904"/>
            <a:ext cx="389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9" name="Text Box 12">
            <a:extLst>
              <a:ext uri="{FF2B5EF4-FFF2-40B4-BE49-F238E27FC236}">
                <a16:creationId xmlns="" xmlns:a16="http://schemas.microsoft.com/office/drawing/2014/main" id="{8B88172F-7F54-4383-AB8C-2EEB2D492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6726" y="1793742"/>
            <a:ext cx="389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20" name="Text Box 12">
            <a:extLst>
              <a:ext uri="{FF2B5EF4-FFF2-40B4-BE49-F238E27FC236}">
                <a16:creationId xmlns="" xmlns:a16="http://schemas.microsoft.com/office/drawing/2014/main" id="{744ED0DE-9178-46E1-AB57-9E3F69EC7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6276" y="1754827"/>
            <a:ext cx="389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21" name="Text Box 12">
            <a:extLst>
              <a:ext uri="{FF2B5EF4-FFF2-40B4-BE49-F238E27FC236}">
                <a16:creationId xmlns="" xmlns:a16="http://schemas.microsoft.com/office/drawing/2014/main" id="{883F3585-78B7-4304-AD91-F8B412712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8" y="1641364"/>
            <a:ext cx="1423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1409C3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800" b="1" dirty="0">
                <a:solidFill>
                  <a:srgbClr val="1409C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err="1">
                <a:solidFill>
                  <a:srgbClr val="1409C3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800" b="1">
                <a:solidFill>
                  <a:srgbClr val="1409C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rgbClr val="1409C3"/>
                </a:solidFill>
                <a:latin typeface="Times New Roman" panose="02020603050405020304" pitchFamily="18" charset="0"/>
              </a:rPr>
              <a:t>1:</a:t>
            </a:r>
            <a:endParaRPr lang="en-US" altLang="en-US" sz="2800" b="1" dirty="0">
              <a:solidFill>
                <a:srgbClr val="1409C3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F9CEA840-1335-4DDB-9B34-1260D9FB95C0}"/>
              </a:ext>
            </a:extLst>
          </p:cNvPr>
          <p:cNvGrpSpPr/>
          <p:nvPr/>
        </p:nvGrpSpPr>
        <p:grpSpPr>
          <a:xfrm>
            <a:off x="4965631" y="1615195"/>
            <a:ext cx="577970" cy="902033"/>
            <a:chOff x="7725266" y="2130532"/>
            <a:chExt cx="329456" cy="902033"/>
          </a:xfrm>
        </p:grpSpPr>
        <p:sp>
          <p:nvSpPr>
            <p:cNvPr id="23" name="Text Box 6">
              <a:extLst>
                <a:ext uri="{FF2B5EF4-FFF2-40B4-BE49-F238E27FC236}">
                  <a16:creationId xmlns="" xmlns:a16="http://schemas.microsoft.com/office/drawing/2014/main" id="{471682C9-E6F8-4B3A-8070-EC5F953F28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4119" y="2130532"/>
              <a:ext cx="30994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97</a:t>
              </a:r>
            </a:p>
          </p:txBody>
        </p:sp>
        <p:sp>
          <p:nvSpPr>
            <p:cNvPr id="24" name="Text Box 7">
              <a:extLst>
                <a:ext uri="{FF2B5EF4-FFF2-40B4-BE49-F238E27FC236}">
                  <a16:creationId xmlns="" xmlns:a16="http://schemas.microsoft.com/office/drawing/2014/main" id="{DADDF2E8-9D52-4424-856D-5CEA26DF29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4779" y="2509345"/>
              <a:ext cx="30994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90</a:t>
              </a:r>
            </a:p>
          </p:txBody>
        </p:sp>
        <p:sp>
          <p:nvSpPr>
            <p:cNvPr id="25" name="Line 8">
              <a:extLst>
                <a:ext uri="{FF2B5EF4-FFF2-40B4-BE49-F238E27FC236}">
                  <a16:creationId xmlns="" xmlns:a16="http://schemas.microsoft.com/office/drawing/2014/main" id="{4CB418BB-A8D2-41F0-BE7A-CD445A2835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5266" y="2583189"/>
              <a:ext cx="328796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BDAD9FB4-AD94-4298-8E45-BA85B67FB863}"/>
              </a:ext>
            </a:extLst>
          </p:cNvPr>
          <p:cNvGrpSpPr/>
          <p:nvPr/>
        </p:nvGrpSpPr>
        <p:grpSpPr>
          <a:xfrm>
            <a:off x="4055742" y="1602695"/>
            <a:ext cx="577465" cy="902033"/>
            <a:chOff x="7725266" y="2130532"/>
            <a:chExt cx="334096" cy="902033"/>
          </a:xfrm>
        </p:grpSpPr>
        <p:sp>
          <p:nvSpPr>
            <p:cNvPr id="27" name="Text Box 6">
              <a:extLst>
                <a:ext uri="{FF2B5EF4-FFF2-40B4-BE49-F238E27FC236}">
                  <a16:creationId xmlns="" xmlns:a16="http://schemas.microsoft.com/office/drawing/2014/main" id="{C579F6C5-48AC-4FD3-87BF-D431EB4573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4119" y="2130532"/>
              <a:ext cx="31458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27</a:t>
              </a:r>
            </a:p>
          </p:txBody>
        </p:sp>
        <p:sp>
          <p:nvSpPr>
            <p:cNvPr id="28" name="Text Box 7">
              <a:extLst>
                <a:ext uri="{FF2B5EF4-FFF2-40B4-BE49-F238E27FC236}">
                  <a16:creationId xmlns="" xmlns:a16="http://schemas.microsoft.com/office/drawing/2014/main" id="{B41794B0-5994-4384-8633-E97801725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4779" y="2509345"/>
              <a:ext cx="31458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90</a:t>
              </a:r>
            </a:p>
          </p:txBody>
        </p:sp>
        <p:sp>
          <p:nvSpPr>
            <p:cNvPr id="29" name="Line 8">
              <a:extLst>
                <a:ext uri="{FF2B5EF4-FFF2-40B4-BE49-F238E27FC236}">
                  <a16:creationId xmlns="" xmlns:a16="http://schemas.microsoft.com/office/drawing/2014/main" id="{D8750D12-3F7F-4A53-B5C4-555BD9AA73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5266" y="2583189"/>
              <a:ext cx="30589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8FDC8E24-3869-4E47-B295-44759938DDB0}"/>
              </a:ext>
            </a:extLst>
          </p:cNvPr>
          <p:cNvGrpSpPr/>
          <p:nvPr/>
        </p:nvGrpSpPr>
        <p:grpSpPr>
          <a:xfrm>
            <a:off x="3074810" y="1572688"/>
            <a:ext cx="566347" cy="915215"/>
            <a:chOff x="1864721" y="3268871"/>
            <a:chExt cx="345136" cy="915215"/>
          </a:xfrm>
        </p:grpSpPr>
        <p:sp>
          <p:nvSpPr>
            <p:cNvPr id="31" name="Text Box 6">
              <a:extLst>
                <a:ext uri="{FF2B5EF4-FFF2-40B4-BE49-F238E27FC236}">
                  <a16:creationId xmlns="" xmlns:a16="http://schemas.microsoft.com/office/drawing/2014/main" id="{095A19D1-3BBA-45AF-BECB-D14818875A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8498" y="3268871"/>
              <a:ext cx="33135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70</a:t>
              </a:r>
            </a:p>
          </p:txBody>
        </p:sp>
        <p:sp>
          <p:nvSpPr>
            <p:cNvPr id="32" name="Text Box 7">
              <a:extLst>
                <a:ext uri="{FF2B5EF4-FFF2-40B4-BE49-F238E27FC236}">
                  <a16:creationId xmlns="" xmlns:a16="http://schemas.microsoft.com/office/drawing/2014/main" id="{85D63D32-50CE-44A5-AB32-AE52E06736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9071" y="3660866"/>
              <a:ext cx="33135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90</a:t>
              </a:r>
            </a:p>
          </p:txBody>
        </p:sp>
        <p:sp>
          <p:nvSpPr>
            <p:cNvPr id="33" name="Line 8">
              <a:extLst>
                <a:ext uri="{FF2B5EF4-FFF2-40B4-BE49-F238E27FC236}">
                  <a16:creationId xmlns="" xmlns:a16="http://schemas.microsoft.com/office/drawing/2014/main" id="{04EA0AD9-D117-4D09-97A1-DBBD72FE15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4721" y="3724197"/>
              <a:ext cx="335710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34" name="Text Box 12">
            <a:extLst>
              <a:ext uri="{FF2B5EF4-FFF2-40B4-BE49-F238E27FC236}">
                <a16:creationId xmlns="" xmlns:a16="http://schemas.microsoft.com/office/drawing/2014/main" id="{3D9A0A65-8E33-46D8-8C72-09FD33DA5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2507" y="1786537"/>
            <a:ext cx="389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FA28CB7F-8864-404E-B4E2-AD99F6CA704C}"/>
              </a:ext>
            </a:extLst>
          </p:cNvPr>
          <p:cNvSpPr txBox="1"/>
          <p:nvPr/>
        </p:nvSpPr>
        <p:spPr>
          <a:xfrm>
            <a:off x="40746" y="3924599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D768E6FB-9539-4E6E-A055-84AC8B31F848}"/>
              </a:ext>
            </a:extLst>
          </p:cNvPr>
          <p:cNvGrpSpPr/>
          <p:nvPr/>
        </p:nvGrpSpPr>
        <p:grpSpPr>
          <a:xfrm>
            <a:off x="2183646" y="2788775"/>
            <a:ext cx="398870" cy="902033"/>
            <a:chOff x="7725266" y="2130532"/>
            <a:chExt cx="398870" cy="902033"/>
          </a:xfrm>
        </p:grpSpPr>
        <p:sp>
          <p:nvSpPr>
            <p:cNvPr id="48" name="Text Box 6">
              <a:extLst>
                <a:ext uri="{FF2B5EF4-FFF2-40B4-BE49-F238E27FC236}">
                  <a16:creationId xmlns="" xmlns:a16="http://schemas.microsoft.com/office/drawing/2014/main" id="{255729F1-9B12-47FF-BBA8-30CD276F06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4119" y="2130532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49" name="Text Box 7">
              <a:extLst>
                <a:ext uri="{FF2B5EF4-FFF2-40B4-BE49-F238E27FC236}">
                  <a16:creationId xmlns="" xmlns:a16="http://schemas.microsoft.com/office/drawing/2014/main" id="{B5C0CF3D-C24F-4399-8116-2FC419EE4A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59934" y="2509345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50" name="Line 8">
              <a:extLst>
                <a:ext uri="{FF2B5EF4-FFF2-40B4-BE49-F238E27FC236}">
                  <a16:creationId xmlns="" xmlns:a16="http://schemas.microsoft.com/office/drawing/2014/main" id="{EA03D8D6-AF99-4720-8E0B-3F5DF37EE8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5266" y="2583189"/>
              <a:ext cx="383055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022D628B-4669-4A6C-85B5-3AA8CE9A2BB5}"/>
              </a:ext>
            </a:extLst>
          </p:cNvPr>
          <p:cNvGrpSpPr/>
          <p:nvPr/>
        </p:nvGrpSpPr>
        <p:grpSpPr>
          <a:xfrm>
            <a:off x="1428034" y="2776735"/>
            <a:ext cx="373629" cy="915215"/>
            <a:chOff x="1770595" y="3268871"/>
            <a:chExt cx="373629" cy="915215"/>
          </a:xfrm>
        </p:grpSpPr>
        <p:sp>
          <p:nvSpPr>
            <p:cNvPr id="52" name="Text Box 6">
              <a:extLst>
                <a:ext uri="{FF2B5EF4-FFF2-40B4-BE49-F238E27FC236}">
                  <a16:creationId xmlns="" xmlns:a16="http://schemas.microsoft.com/office/drawing/2014/main" id="{158FB149-89DD-45C1-B226-29E31B4A06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0022" y="3268871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53" name="Text Box 7">
              <a:extLst>
                <a:ext uri="{FF2B5EF4-FFF2-40B4-BE49-F238E27FC236}">
                  <a16:creationId xmlns="" xmlns:a16="http://schemas.microsoft.com/office/drawing/2014/main" id="{C0F0116F-0F59-424E-8B95-B650694CE5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0595" y="3660866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54" name="Line 8">
              <a:extLst>
                <a:ext uri="{FF2B5EF4-FFF2-40B4-BE49-F238E27FC236}">
                  <a16:creationId xmlns="" xmlns:a16="http://schemas.microsoft.com/office/drawing/2014/main" id="{05B99FEA-5124-4F16-81D4-794E88BA67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6440" y="3724197"/>
              <a:ext cx="279504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55" name="Text Box 12">
            <a:extLst>
              <a:ext uri="{FF2B5EF4-FFF2-40B4-BE49-F238E27FC236}">
                <a16:creationId xmlns="" xmlns:a16="http://schemas.microsoft.com/office/drawing/2014/main" id="{5C5C7B2E-7A34-4CC3-9C34-A95D2B5CF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933797"/>
            <a:ext cx="3048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60" name="Text Box 12">
            <a:extLst>
              <a:ext uri="{FF2B5EF4-FFF2-40B4-BE49-F238E27FC236}">
                <a16:creationId xmlns="" xmlns:a16="http://schemas.microsoft.com/office/drawing/2014/main" id="{D9F1BD69-13B7-4B0F-A70F-528560F83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3297" y="2962487"/>
            <a:ext cx="389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61" name="Text Box 12">
            <a:extLst>
              <a:ext uri="{FF2B5EF4-FFF2-40B4-BE49-F238E27FC236}">
                <a16:creationId xmlns="" xmlns:a16="http://schemas.microsoft.com/office/drawing/2014/main" id="{B101465E-1870-4149-8409-5F5D1E032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1542" y="2961179"/>
            <a:ext cx="389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62" name="Text Box 12">
            <a:extLst>
              <a:ext uri="{FF2B5EF4-FFF2-40B4-BE49-F238E27FC236}">
                <a16:creationId xmlns="" xmlns:a16="http://schemas.microsoft.com/office/drawing/2014/main" id="{813619B7-AD86-4893-86FD-BBE0AB6C5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566" y="2838538"/>
            <a:ext cx="1423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1409C3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800" b="1" dirty="0">
                <a:solidFill>
                  <a:srgbClr val="1409C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err="1">
                <a:solidFill>
                  <a:srgbClr val="1409C3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800" b="1">
                <a:solidFill>
                  <a:srgbClr val="1409C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rgbClr val="1409C3"/>
                </a:solidFill>
                <a:latin typeface="Times New Roman" panose="02020603050405020304" pitchFamily="18" charset="0"/>
              </a:rPr>
              <a:t>2:</a:t>
            </a:r>
            <a:endParaRPr lang="en-US" altLang="en-US" sz="2800" b="1" dirty="0">
              <a:solidFill>
                <a:srgbClr val="1409C3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="" xmlns:a16="http://schemas.microsoft.com/office/drawing/2014/main" id="{02145DBA-BFF2-4A60-A221-AEE59178BAED}"/>
              </a:ext>
            </a:extLst>
          </p:cNvPr>
          <p:cNvGrpSpPr/>
          <p:nvPr/>
        </p:nvGrpSpPr>
        <p:grpSpPr>
          <a:xfrm>
            <a:off x="4584458" y="2783978"/>
            <a:ext cx="543739" cy="902033"/>
            <a:chOff x="7631655" y="2130532"/>
            <a:chExt cx="543739" cy="902033"/>
          </a:xfrm>
        </p:grpSpPr>
        <p:sp>
          <p:nvSpPr>
            <p:cNvPr id="64" name="Text Box 6">
              <a:extLst>
                <a:ext uri="{FF2B5EF4-FFF2-40B4-BE49-F238E27FC236}">
                  <a16:creationId xmlns="" xmlns:a16="http://schemas.microsoft.com/office/drawing/2014/main" id="{018A81E1-E2F7-45E9-97D1-DBEBE93A32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15838" y="2130532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65" name="Text Box 7">
              <a:extLst>
                <a:ext uri="{FF2B5EF4-FFF2-40B4-BE49-F238E27FC236}">
                  <a16:creationId xmlns="" xmlns:a16="http://schemas.microsoft.com/office/drawing/2014/main" id="{48C3536D-9640-4604-8BBA-3D747D19AD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31655" y="2509345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72</a:t>
              </a:r>
            </a:p>
          </p:txBody>
        </p:sp>
        <p:sp>
          <p:nvSpPr>
            <p:cNvPr id="66" name="Line 8">
              <a:extLst>
                <a:ext uri="{FF2B5EF4-FFF2-40B4-BE49-F238E27FC236}">
                  <a16:creationId xmlns="" xmlns:a16="http://schemas.microsoft.com/office/drawing/2014/main" id="{B2FA9D75-4398-4C9C-B8DD-4CFAB5BAF1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5266" y="2583189"/>
              <a:ext cx="383055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="" xmlns:a16="http://schemas.microsoft.com/office/drawing/2014/main" id="{1178E400-D632-4F0A-A11C-9A3A10A7AFB8}"/>
              </a:ext>
            </a:extLst>
          </p:cNvPr>
          <p:cNvGrpSpPr/>
          <p:nvPr/>
        </p:nvGrpSpPr>
        <p:grpSpPr>
          <a:xfrm>
            <a:off x="3779727" y="2776735"/>
            <a:ext cx="573787" cy="902033"/>
            <a:chOff x="7638655" y="2130532"/>
            <a:chExt cx="573787" cy="902033"/>
          </a:xfrm>
        </p:grpSpPr>
        <p:sp>
          <p:nvSpPr>
            <p:cNvPr id="83" name="Text Box 6">
              <a:extLst>
                <a:ext uri="{FF2B5EF4-FFF2-40B4-BE49-F238E27FC236}">
                  <a16:creationId xmlns="" xmlns:a16="http://schemas.microsoft.com/office/drawing/2014/main" id="{DF4F35A8-E006-4864-8EFE-7B1DEA4723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68703" y="2130532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56</a:t>
              </a:r>
            </a:p>
          </p:txBody>
        </p:sp>
        <p:sp>
          <p:nvSpPr>
            <p:cNvPr id="84" name="Text Box 7">
              <a:extLst>
                <a:ext uri="{FF2B5EF4-FFF2-40B4-BE49-F238E27FC236}">
                  <a16:creationId xmlns="" xmlns:a16="http://schemas.microsoft.com/office/drawing/2014/main" id="{8FFFDB65-EFE7-4B43-96A3-0E8344A7FC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38655" y="2509345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72</a:t>
              </a:r>
            </a:p>
          </p:txBody>
        </p:sp>
        <p:sp>
          <p:nvSpPr>
            <p:cNvPr id="85" name="Line 8">
              <a:extLst>
                <a:ext uri="{FF2B5EF4-FFF2-40B4-BE49-F238E27FC236}">
                  <a16:creationId xmlns="" xmlns:a16="http://schemas.microsoft.com/office/drawing/2014/main" id="{971B584D-6FDB-4775-9AF6-608C3D8568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5266" y="2583189"/>
              <a:ext cx="383055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="" xmlns:a16="http://schemas.microsoft.com/office/drawing/2014/main" id="{DD4B2808-1BC9-4B07-8394-FDBDDC8BA01B}"/>
              </a:ext>
            </a:extLst>
          </p:cNvPr>
          <p:cNvGrpSpPr/>
          <p:nvPr/>
        </p:nvGrpSpPr>
        <p:grpSpPr>
          <a:xfrm>
            <a:off x="2950042" y="2775234"/>
            <a:ext cx="553166" cy="915215"/>
            <a:chOff x="1770595" y="3268871"/>
            <a:chExt cx="553166" cy="915215"/>
          </a:xfrm>
        </p:grpSpPr>
        <p:sp>
          <p:nvSpPr>
            <p:cNvPr id="87" name="Text Box 6">
              <a:extLst>
                <a:ext uri="{FF2B5EF4-FFF2-40B4-BE49-F238E27FC236}">
                  <a16:creationId xmlns="" xmlns:a16="http://schemas.microsoft.com/office/drawing/2014/main" id="{26A83864-9629-4654-9D7C-996F9C33D3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0022" y="3268871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63</a:t>
              </a:r>
            </a:p>
          </p:txBody>
        </p:sp>
        <p:sp>
          <p:nvSpPr>
            <p:cNvPr id="88" name="Text Box 7">
              <a:extLst>
                <a:ext uri="{FF2B5EF4-FFF2-40B4-BE49-F238E27FC236}">
                  <a16:creationId xmlns="" xmlns:a16="http://schemas.microsoft.com/office/drawing/2014/main" id="{0B29FB3E-F1FB-485A-8F53-B6828716B6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0595" y="3660866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72</a:t>
              </a:r>
            </a:p>
          </p:txBody>
        </p:sp>
        <p:sp>
          <p:nvSpPr>
            <p:cNvPr id="89" name="Line 8">
              <a:extLst>
                <a:ext uri="{FF2B5EF4-FFF2-40B4-BE49-F238E27FC236}">
                  <a16:creationId xmlns="" xmlns:a16="http://schemas.microsoft.com/office/drawing/2014/main" id="{452A4B06-3552-4674-AA9F-7E24405F9B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4720" y="3724197"/>
              <a:ext cx="387407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90" name="Text Box 12">
            <a:extLst>
              <a:ext uri="{FF2B5EF4-FFF2-40B4-BE49-F238E27FC236}">
                <a16:creationId xmlns="" xmlns:a16="http://schemas.microsoft.com/office/drawing/2014/main" id="{440F4BD5-4E3C-44DB-A301-728A831CC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116" y="2932296"/>
            <a:ext cx="3048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96" name="Flowchart: Alternate Process 95">
            <a:extLst>
              <a:ext uri="{FF2B5EF4-FFF2-40B4-BE49-F238E27FC236}">
                <a16:creationId xmlns="" xmlns:a16="http://schemas.microsoft.com/office/drawing/2014/main" id="{834AA8E0-7E61-415B-B997-7F2C7D47721D}"/>
              </a:ext>
            </a:extLst>
          </p:cNvPr>
          <p:cNvSpPr/>
          <p:nvPr/>
        </p:nvSpPr>
        <p:spPr>
          <a:xfrm>
            <a:off x="514733" y="5170327"/>
            <a:ext cx="8139450" cy="1535273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6" name="Text Box 13">
            <a:extLst>
              <a:ext uri="{FF2B5EF4-FFF2-40B4-BE49-F238E27FC236}">
                <a16:creationId xmlns="" xmlns:a16="http://schemas.microsoft.com/office/drawing/2014/main" id="{E5D3548A-5CFA-437A-BC3A-2B44F9808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88804"/>
            <a:ext cx="89568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7: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Ôn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cộng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trừ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56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  <p:bldP spid="21" grpId="0"/>
      <p:bldP spid="34" grpId="0"/>
      <p:bldP spid="46" grpId="0"/>
      <p:bldP spid="55" grpId="0"/>
      <p:bldP spid="60" grpId="0"/>
      <p:bldP spid="61" grpId="0"/>
      <p:bldP spid="62" grpId="0"/>
      <p:bldP spid="90" grpId="0"/>
      <p:bldP spid="9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80694" y="1563814"/>
            <a:ext cx="23691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4" t="19895" r="18969" b="15132"/>
          <a:stretch/>
        </p:blipFill>
        <p:spPr>
          <a:xfrm>
            <a:off x="122412" y="81800"/>
            <a:ext cx="1126775" cy="120784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436591" y="160863"/>
            <a:ext cx="481381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="" xmlns:a16="http://schemas.microsoft.com/office/drawing/2014/main" id="{73693540-6364-4A66-81F9-1D84B40EB4EB}"/>
              </a:ext>
            </a:extLst>
          </p:cNvPr>
          <p:cNvGrpSpPr/>
          <p:nvPr/>
        </p:nvGrpSpPr>
        <p:grpSpPr>
          <a:xfrm>
            <a:off x="1317724" y="1955150"/>
            <a:ext cx="383055" cy="902033"/>
            <a:chOff x="7725266" y="2130532"/>
            <a:chExt cx="383055" cy="902033"/>
          </a:xfrm>
        </p:grpSpPr>
        <p:sp>
          <p:nvSpPr>
            <p:cNvPr id="73" name="Text Box 6">
              <a:extLst>
                <a:ext uri="{FF2B5EF4-FFF2-40B4-BE49-F238E27FC236}">
                  <a16:creationId xmlns="" xmlns:a16="http://schemas.microsoft.com/office/drawing/2014/main" id="{9C4BBBF6-2F11-4A38-8DF5-EFEDB6A835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4119" y="2130532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74" name="Text Box 7">
              <a:extLst>
                <a:ext uri="{FF2B5EF4-FFF2-40B4-BE49-F238E27FC236}">
                  <a16:creationId xmlns="" xmlns:a16="http://schemas.microsoft.com/office/drawing/2014/main" id="{3AF25786-33B6-4BC3-9326-4AEC5E8C46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25925" y="2509345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75" name="Line 8">
              <a:extLst>
                <a:ext uri="{FF2B5EF4-FFF2-40B4-BE49-F238E27FC236}">
                  <a16:creationId xmlns="" xmlns:a16="http://schemas.microsoft.com/office/drawing/2014/main" id="{6DC0D6DB-EAE8-4E00-883F-1CD1E95A0C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5266" y="2583189"/>
              <a:ext cx="383055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="" xmlns:a16="http://schemas.microsoft.com/office/drawing/2014/main" id="{BBB97063-4BAB-46AC-9755-3619AEC0C5F9}"/>
              </a:ext>
            </a:extLst>
          </p:cNvPr>
          <p:cNvGrpSpPr/>
          <p:nvPr/>
        </p:nvGrpSpPr>
        <p:grpSpPr>
          <a:xfrm>
            <a:off x="495553" y="1953649"/>
            <a:ext cx="387407" cy="915215"/>
            <a:chOff x="1864720" y="3268871"/>
            <a:chExt cx="387407" cy="915215"/>
          </a:xfrm>
        </p:grpSpPr>
        <p:sp>
          <p:nvSpPr>
            <p:cNvPr id="99" name="Text Box 6">
              <a:extLst>
                <a:ext uri="{FF2B5EF4-FFF2-40B4-BE49-F238E27FC236}">
                  <a16:creationId xmlns="" xmlns:a16="http://schemas.microsoft.com/office/drawing/2014/main" id="{3F6E4BFE-DF01-4C64-9261-C478F55C04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8498" y="3268871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00" name="Text Box 7">
              <a:extLst>
                <a:ext uri="{FF2B5EF4-FFF2-40B4-BE49-F238E27FC236}">
                  <a16:creationId xmlns="" xmlns:a16="http://schemas.microsoft.com/office/drawing/2014/main" id="{51BE7108-7449-4AB3-9BB4-2B35879B24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9071" y="3660866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101" name="Line 8">
              <a:extLst>
                <a:ext uri="{FF2B5EF4-FFF2-40B4-BE49-F238E27FC236}">
                  <a16:creationId xmlns="" xmlns:a16="http://schemas.microsoft.com/office/drawing/2014/main" id="{FFAFAE27-B7F5-4D55-88CA-6948E332BF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4720" y="3724197"/>
              <a:ext cx="387407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102" name="Text Box 12">
            <a:extLst>
              <a:ext uri="{FF2B5EF4-FFF2-40B4-BE49-F238E27FC236}">
                <a16:creationId xmlns="" xmlns:a16="http://schemas.microsoft.com/office/drawing/2014/main" id="{E05DD501-CE39-43B2-8C97-99A0A3445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478" y="2138992"/>
            <a:ext cx="389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03" name="Text Box 12">
            <a:extLst>
              <a:ext uri="{FF2B5EF4-FFF2-40B4-BE49-F238E27FC236}">
                <a16:creationId xmlns="" xmlns:a16="http://schemas.microsoft.com/office/drawing/2014/main" id="{4C135DF5-F476-4BAD-BE2F-17B118060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266" y="2167830"/>
            <a:ext cx="389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04" name="Text Box 12">
            <a:extLst>
              <a:ext uri="{FF2B5EF4-FFF2-40B4-BE49-F238E27FC236}">
                <a16:creationId xmlns="" xmlns:a16="http://schemas.microsoft.com/office/drawing/2014/main" id="{B3F9328A-6701-48C8-BDE9-76B2DF6BF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816" y="2128915"/>
            <a:ext cx="389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="" xmlns:a16="http://schemas.microsoft.com/office/drawing/2014/main" id="{DB9E383D-4A8E-48B4-A579-FC37ED5D3DDD}"/>
              </a:ext>
            </a:extLst>
          </p:cNvPr>
          <p:cNvGrpSpPr/>
          <p:nvPr/>
        </p:nvGrpSpPr>
        <p:grpSpPr>
          <a:xfrm>
            <a:off x="3920177" y="1989283"/>
            <a:ext cx="577972" cy="902033"/>
            <a:chOff x="7725266" y="2130532"/>
            <a:chExt cx="329457" cy="902033"/>
          </a:xfrm>
        </p:grpSpPr>
        <p:sp>
          <p:nvSpPr>
            <p:cNvPr id="106" name="Text Box 6">
              <a:extLst>
                <a:ext uri="{FF2B5EF4-FFF2-40B4-BE49-F238E27FC236}">
                  <a16:creationId xmlns="" xmlns:a16="http://schemas.microsoft.com/office/drawing/2014/main" id="{63C452A9-0B32-4301-B692-F449AD82BD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4119" y="2130532"/>
              <a:ext cx="3099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83</a:t>
              </a:r>
            </a:p>
          </p:txBody>
        </p:sp>
        <p:sp>
          <p:nvSpPr>
            <p:cNvPr id="107" name="Text Box 7">
              <a:extLst>
                <a:ext uri="{FF2B5EF4-FFF2-40B4-BE49-F238E27FC236}">
                  <a16:creationId xmlns="" xmlns:a16="http://schemas.microsoft.com/office/drawing/2014/main" id="{DEDAB92E-A310-4125-A492-1D5DE97E98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4779" y="2509345"/>
              <a:ext cx="3099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56</a:t>
              </a:r>
            </a:p>
          </p:txBody>
        </p:sp>
        <p:sp>
          <p:nvSpPr>
            <p:cNvPr id="108" name="Line 8">
              <a:extLst>
                <a:ext uri="{FF2B5EF4-FFF2-40B4-BE49-F238E27FC236}">
                  <a16:creationId xmlns="" xmlns:a16="http://schemas.microsoft.com/office/drawing/2014/main" id="{8A410135-2045-4337-B924-A5ACA2D4D0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5266" y="2583189"/>
              <a:ext cx="328796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="" xmlns:a16="http://schemas.microsoft.com/office/drawing/2014/main" id="{3E3F9654-BA89-48E9-9559-F8BC9C078DC0}"/>
              </a:ext>
            </a:extLst>
          </p:cNvPr>
          <p:cNvGrpSpPr/>
          <p:nvPr/>
        </p:nvGrpSpPr>
        <p:grpSpPr>
          <a:xfrm>
            <a:off x="3010288" y="1976783"/>
            <a:ext cx="577467" cy="902033"/>
            <a:chOff x="7725266" y="2130532"/>
            <a:chExt cx="334097" cy="902033"/>
          </a:xfrm>
        </p:grpSpPr>
        <p:sp>
          <p:nvSpPr>
            <p:cNvPr id="110" name="Text Box 6">
              <a:extLst>
                <a:ext uri="{FF2B5EF4-FFF2-40B4-BE49-F238E27FC236}">
                  <a16:creationId xmlns="" xmlns:a16="http://schemas.microsoft.com/office/drawing/2014/main" id="{D1F38A08-5166-4EF4-BDE2-7D5ADDC51C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4119" y="2130532"/>
              <a:ext cx="3145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35</a:t>
              </a:r>
            </a:p>
          </p:txBody>
        </p:sp>
        <p:sp>
          <p:nvSpPr>
            <p:cNvPr id="111" name="Text Box 7">
              <a:extLst>
                <a:ext uri="{FF2B5EF4-FFF2-40B4-BE49-F238E27FC236}">
                  <a16:creationId xmlns="" xmlns:a16="http://schemas.microsoft.com/office/drawing/2014/main" id="{A674A58F-6DE8-41F1-845E-8A9EFFB581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4779" y="2509345"/>
              <a:ext cx="3145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56</a:t>
              </a:r>
            </a:p>
          </p:txBody>
        </p:sp>
        <p:sp>
          <p:nvSpPr>
            <p:cNvPr id="112" name="Line 8">
              <a:extLst>
                <a:ext uri="{FF2B5EF4-FFF2-40B4-BE49-F238E27FC236}">
                  <a16:creationId xmlns="" xmlns:a16="http://schemas.microsoft.com/office/drawing/2014/main" id="{964E1F06-81D8-465E-90CD-634D150A53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5266" y="2583189"/>
              <a:ext cx="30589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="" xmlns:a16="http://schemas.microsoft.com/office/drawing/2014/main" id="{82C72377-1509-43C1-9ED1-D10818DDDB07}"/>
              </a:ext>
            </a:extLst>
          </p:cNvPr>
          <p:cNvGrpSpPr/>
          <p:nvPr/>
        </p:nvGrpSpPr>
        <p:grpSpPr>
          <a:xfrm>
            <a:off x="2029354" y="1946776"/>
            <a:ext cx="566346" cy="915215"/>
            <a:chOff x="1864721" y="3268871"/>
            <a:chExt cx="345135" cy="915215"/>
          </a:xfrm>
        </p:grpSpPr>
        <p:sp>
          <p:nvSpPr>
            <p:cNvPr id="114" name="Text Box 6">
              <a:extLst>
                <a:ext uri="{FF2B5EF4-FFF2-40B4-BE49-F238E27FC236}">
                  <a16:creationId xmlns="" xmlns:a16="http://schemas.microsoft.com/office/drawing/2014/main" id="{957D803B-71A3-499C-AE1D-4AAD3B6E9F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8498" y="3268871"/>
              <a:ext cx="33135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48</a:t>
              </a:r>
            </a:p>
          </p:txBody>
        </p:sp>
        <p:sp>
          <p:nvSpPr>
            <p:cNvPr id="115" name="Text Box 7">
              <a:extLst>
                <a:ext uri="{FF2B5EF4-FFF2-40B4-BE49-F238E27FC236}">
                  <a16:creationId xmlns="" xmlns:a16="http://schemas.microsoft.com/office/drawing/2014/main" id="{DD2FD0BD-67A9-48CC-A591-3ED62F7629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9071" y="3660866"/>
              <a:ext cx="33135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56</a:t>
              </a:r>
            </a:p>
          </p:txBody>
        </p:sp>
        <p:sp>
          <p:nvSpPr>
            <p:cNvPr id="116" name="Line 8">
              <a:extLst>
                <a:ext uri="{FF2B5EF4-FFF2-40B4-BE49-F238E27FC236}">
                  <a16:creationId xmlns="" xmlns:a16="http://schemas.microsoft.com/office/drawing/2014/main" id="{35F27395-E28C-433F-A4FA-6D687E7EF9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4721" y="3724197"/>
              <a:ext cx="335710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117" name="Text Box 12">
            <a:extLst>
              <a:ext uri="{FF2B5EF4-FFF2-40B4-BE49-F238E27FC236}">
                <a16:creationId xmlns="" xmlns:a16="http://schemas.microsoft.com/office/drawing/2014/main" id="{4069E254-4662-4333-AAD9-045D8AD4A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047" y="2160625"/>
            <a:ext cx="389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+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="" xmlns:a16="http://schemas.microsoft.com/office/drawing/2014/main" id="{148F3E7A-0A99-4FB2-BF65-E2EA6AF9C9ED}"/>
              </a:ext>
            </a:extLst>
          </p:cNvPr>
          <p:cNvGrpSpPr/>
          <p:nvPr/>
        </p:nvGrpSpPr>
        <p:grpSpPr>
          <a:xfrm>
            <a:off x="6022506" y="1994080"/>
            <a:ext cx="398870" cy="902033"/>
            <a:chOff x="7725266" y="2130532"/>
            <a:chExt cx="398870" cy="902033"/>
          </a:xfrm>
        </p:grpSpPr>
        <p:sp>
          <p:nvSpPr>
            <p:cNvPr id="119" name="Text Box 6">
              <a:extLst>
                <a:ext uri="{FF2B5EF4-FFF2-40B4-BE49-F238E27FC236}">
                  <a16:creationId xmlns="" xmlns:a16="http://schemas.microsoft.com/office/drawing/2014/main" id="{EA294DE0-EB82-4839-9774-8AB07DF38E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4119" y="2130532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20" name="Text Box 7">
              <a:extLst>
                <a:ext uri="{FF2B5EF4-FFF2-40B4-BE49-F238E27FC236}">
                  <a16:creationId xmlns="" xmlns:a16="http://schemas.microsoft.com/office/drawing/2014/main" id="{74EEC7CF-8A18-4EA8-A948-61333CFC49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59934" y="2509345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121" name="Line 8">
              <a:extLst>
                <a:ext uri="{FF2B5EF4-FFF2-40B4-BE49-F238E27FC236}">
                  <a16:creationId xmlns="" xmlns:a16="http://schemas.microsoft.com/office/drawing/2014/main" id="{ED9D5FD1-318E-48AD-9105-8D006D141A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5266" y="2583189"/>
              <a:ext cx="383055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="" xmlns:a16="http://schemas.microsoft.com/office/drawing/2014/main" id="{5954CC91-537F-445E-9AB7-C2014E4DE8B2}"/>
              </a:ext>
            </a:extLst>
          </p:cNvPr>
          <p:cNvGrpSpPr/>
          <p:nvPr/>
        </p:nvGrpSpPr>
        <p:grpSpPr>
          <a:xfrm>
            <a:off x="5266894" y="1982040"/>
            <a:ext cx="373629" cy="915215"/>
            <a:chOff x="1770595" y="3268871"/>
            <a:chExt cx="373629" cy="915215"/>
          </a:xfrm>
        </p:grpSpPr>
        <p:sp>
          <p:nvSpPr>
            <p:cNvPr id="123" name="Text Box 6">
              <a:extLst>
                <a:ext uri="{FF2B5EF4-FFF2-40B4-BE49-F238E27FC236}">
                  <a16:creationId xmlns="" xmlns:a16="http://schemas.microsoft.com/office/drawing/2014/main" id="{D1DF57C0-698D-4349-8B8C-DC4932D229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0022" y="3268871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24" name="Text Box 7">
              <a:extLst>
                <a:ext uri="{FF2B5EF4-FFF2-40B4-BE49-F238E27FC236}">
                  <a16:creationId xmlns="" xmlns:a16="http://schemas.microsoft.com/office/drawing/2014/main" id="{107B88C0-121E-41A5-BC38-90AA229D24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0595" y="3660866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25" name="Line 8">
              <a:extLst>
                <a:ext uri="{FF2B5EF4-FFF2-40B4-BE49-F238E27FC236}">
                  <a16:creationId xmlns="" xmlns:a16="http://schemas.microsoft.com/office/drawing/2014/main" id="{360D34BB-463E-4476-A441-8F25299CE1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6440" y="3724197"/>
              <a:ext cx="279504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126" name="Text Box 12">
            <a:extLst>
              <a:ext uri="{FF2B5EF4-FFF2-40B4-BE49-F238E27FC236}">
                <a16:creationId xmlns="" xmlns:a16="http://schemas.microsoft.com/office/drawing/2014/main" id="{E7D5C10B-E04F-4248-9EF2-D5E6E09E1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660" y="2139102"/>
            <a:ext cx="3048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127" name="Text Box 12">
            <a:extLst>
              <a:ext uri="{FF2B5EF4-FFF2-40B4-BE49-F238E27FC236}">
                <a16:creationId xmlns="" xmlns:a16="http://schemas.microsoft.com/office/drawing/2014/main" id="{DC66C8F3-0D49-412D-BC2F-D66C25867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2157" y="2167792"/>
            <a:ext cx="389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28" name="Text Box 12">
            <a:extLst>
              <a:ext uri="{FF2B5EF4-FFF2-40B4-BE49-F238E27FC236}">
                <a16:creationId xmlns="" xmlns:a16="http://schemas.microsoft.com/office/drawing/2014/main" id="{D34CD499-A72E-4FC9-9E64-7AE343BF5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0402" y="2166484"/>
            <a:ext cx="389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grpSp>
        <p:nvGrpSpPr>
          <p:cNvPr id="129" name="Group 128">
            <a:extLst>
              <a:ext uri="{FF2B5EF4-FFF2-40B4-BE49-F238E27FC236}">
                <a16:creationId xmlns="" xmlns:a16="http://schemas.microsoft.com/office/drawing/2014/main" id="{1E2BF107-44C6-49AF-AB02-2B663A25908A}"/>
              </a:ext>
            </a:extLst>
          </p:cNvPr>
          <p:cNvGrpSpPr/>
          <p:nvPr/>
        </p:nvGrpSpPr>
        <p:grpSpPr>
          <a:xfrm>
            <a:off x="8423318" y="1989283"/>
            <a:ext cx="543739" cy="902033"/>
            <a:chOff x="7631655" y="2130532"/>
            <a:chExt cx="543739" cy="902033"/>
          </a:xfrm>
        </p:grpSpPr>
        <p:sp>
          <p:nvSpPr>
            <p:cNvPr id="130" name="Text Box 6">
              <a:extLst>
                <a:ext uri="{FF2B5EF4-FFF2-40B4-BE49-F238E27FC236}">
                  <a16:creationId xmlns="" xmlns:a16="http://schemas.microsoft.com/office/drawing/2014/main" id="{EE6C5BAE-0077-4D8E-A71D-AEF5C90A38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15838" y="2130532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131" name="Text Box 7">
              <a:extLst>
                <a:ext uri="{FF2B5EF4-FFF2-40B4-BE49-F238E27FC236}">
                  <a16:creationId xmlns="" xmlns:a16="http://schemas.microsoft.com/office/drawing/2014/main" id="{83F42E67-FB1D-4351-B2F3-E6FD80866A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31655" y="2509345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40</a:t>
              </a:r>
            </a:p>
          </p:txBody>
        </p:sp>
        <p:sp>
          <p:nvSpPr>
            <p:cNvPr id="132" name="Line 8">
              <a:extLst>
                <a:ext uri="{FF2B5EF4-FFF2-40B4-BE49-F238E27FC236}">
                  <a16:creationId xmlns="" xmlns:a16="http://schemas.microsoft.com/office/drawing/2014/main" id="{F8390752-295A-4449-99F7-8FE82358E5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5266" y="2583189"/>
              <a:ext cx="383055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="" xmlns:a16="http://schemas.microsoft.com/office/drawing/2014/main" id="{7A26B7E8-7AF4-4092-9CFD-4623442ACE0A}"/>
              </a:ext>
            </a:extLst>
          </p:cNvPr>
          <p:cNvGrpSpPr/>
          <p:nvPr/>
        </p:nvGrpSpPr>
        <p:grpSpPr>
          <a:xfrm>
            <a:off x="7610927" y="1982040"/>
            <a:ext cx="551399" cy="902033"/>
            <a:chOff x="7630995" y="2130532"/>
            <a:chExt cx="551399" cy="902033"/>
          </a:xfrm>
        </p:grpSpPr>
        <p:sp>
          <p:nvSpPr>
            <p:cNvPr id="134" name="Text Box 6">
              <a:extLst>
                <a:ext uri="{FF2B5EF4-FFF2-40B4-BE49-F238E27FC236}">
                  <a16:creationId xmlns="" xmlns:a16="http://schemas.microsoft.com/office/drawing/2014/main" id="{3CEC3F66-3B41-467A-B26B-5F9EE78CB1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30995" y="2130532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15</a:t>
              </a:r>
            </a:p>
          </p:txBody>
        </p:sp>
        <p:sp>
          <p:nvSpPr>
            <p:cNvPr id="135" name="Text Box 7">
              <a:extLst>
                <a:ext uri="{FF2B5EF4-FFF2-40B4-BE49-F238E27FC236}">
                  <a16:creationId xmlns="" xmlns:a16="http://schemas.microsoft.com/office/drawing/2014/main" id="{3EE8C333-4773-474E-A0FA-23831D1E28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38655" y="2509345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40</a:t>
              </a:r>
            </a:p>
          </p:txBody>
        </p:sp>
        <p:sp>
          <p:nvSpPr>
            <p:cNvPr id="136" name="Line 8">
              <a:extLst>
                <a:ext uri="{FF2B5EF4-FFF2-40B4-BE49-F238E27FC236}">
                  <a16:creationId xmlns="" xmlns:a16="http://schemas.microsoft.com/office/drawing/2014/main" id="{DC2147E8-E675-407F-83B6-272F92979E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5266" y="2583189"/>
              <a:ext cx="383055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="" xmlns:a16="http://schemas.microsoft.com/office/drawing/2014/main" id="{EDB90676-D870-4DAB-ABE5-D40A47FEDBD8}"/>
              </a:ext>
            </a:extLst>
          </p:cNvPr>
          <p:cNvGrpSpPr/>
          <p:nvPr/>
        </p:nvGrpSpPr>
        <p:grpSpPr>
          <a:xfrm>
            <a:off x="6788902" y="1980539"/>
            <a:ext cx="553166" cy="915215"/>
            <a:chOff x="1770595" y="3268871"/>
            <a:chExt cx="553166" cy="915215"/>
          </a:xfrm>
        </p:grpSpPr>
        <p:sp>
          <p:nvSpPr>
            <p:cNvPr id="138" name="Text Box 6">
              <a:extLst>
                <a:ext uri="{FF2B5EF4-FFF2-40B4-BE49-F238E27FC236}">
                  <a16:creationId xmlns="" xmlns:a16="http://schemas.microsoft.com/office/drawing/2014/main" id="{03CAF6F1-93F7-4DE4-9A9C-194DAC1A8F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0022" y="3268871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24</a:t>
              </a:r>
            </a:p>
          </p:txBody>
        </p:sp>
        <p:sp>
          <p:nvSpPr>
            <p:cNvPr id="139" name="Text Box 7">
              <a:extLst>
                <a:ext uri="{FF2B5EF4-FFF2-40B4-BE49-F238E27FC236}">
                  <a16:creationId xmlns="" xmlns:a16="http://schemas.microsoft.com/office/drawing/2014/main" id="{F97AEA88-ADC8-4DD1-AFD9-F063015681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0595" y="3660866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40</a:t>
              </a:r>
            </a:p>
          </p:txBody>
        </p:sp>
        <p:sp>
          <p:nvSpPr>
            <p:cNvPr id="140" name="Line 8">
              <a:extLst>
                <a:ext uri="{FF2B5EF4-FFF2-40B4-BE49-F238E27FC236}">
                  <a16:creationId xmlns="" xmlns:a16="http://schemas.microsoft.com/office/drawing/2014/main" id="{B85B8D29-DDE8-49D0-9D43-1041C8CFCC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4720" y="3724197"/>
              <a:ext cx="387407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141" name="Text Box 12">
            <a:extLst>
              <a:ext uri="{FF2B5EF4-FFF2-40B4-BE49-F238E27FC236}">
                <a16:creationId xmlns="" xmlns:a16="http://schemas.microsoft.com/office/drawing/2014/main" id="{4A1423A8-E6A0-4AF5-8CFE-F47788E0D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1976" y="2137601"/>
            <a:ext cx="3048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142" name="Text Box 12">
            <a:extLst>
              <a:ext uri="{FF2B5EF4-FFF2-40B4-BE49-F238E27FC236}">
                <a16:creationId xmlns="" xmlns:a16="http://schemas.microsoft.com/office/drawing/2014/main" id="{3049735E-B6F4-434B-8B11-64014B38A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4" y="2056257"/>
            <a:ext cx="4844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1409C3"/>
                </a:solidFill>
                <a:latin typeface="Times New Roman" panose="02020603050405020304" pitchFamily="18" charset="0"/>
              </a:rPr>
              <a:t>a)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AC3ABA3D-80FE-45E7-A073-7FCF87161809}"/>
              </a:ext>
            </a:extLst>
          </p:cNvPr>
          <p:cNvCxnSpPr>
            <a:cxnSpLocks/>
          </p:cNvCxnSpPr>
          <p:nvPr/>
        </p:nvCxnSpPr>
        <p:spPr>
          <a:xfrm>
            <a:off x="4733494" y="2137601"/>
            <a:ext cx="0" cy="18705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 Box 12">
            <a:extLst>
              <a:ext uri="{FF2B5EF4-FFF2-40B4-BE49-F238E27FC236}">
                <a16:creationId xmlns="" xmlns:a16="http://schemas.microsoft.com/office/drawing/2014/main" id="{5A98398F-34D4-4F09-928D-CB8FCFD26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9694" y="2141098"/>
            <a:ext cx="5052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1409C3"/>
                </a:solidFill>
                <a:latin typeface="Times New Roman" panose="02020603050405020304" pitchFamily="18" charset="0"/>
              </a:rPr>
              <a:t>b)</a:t>
            </a:r>
          </a:p>
        </p:txBody>
      </p:sp>
      <p:grpSp>
        <p:nvGrpSpPr>
          <p:cNvPr id="144" name="Group 143">
            <a:extLst>
              <a:ext uri="{FF2B5EF4-FFF2-40B4-BE49-F238E27FC236}">
                <a16:creationId xmlns="" xmlns:a16="http://schemas.microsoft.com/office/drawing/2014/main" id="{C54DBD1A-0C2F-4104-8B50-C8CC5EC1FA51}"/>
              </a:ext>
            </a:extLst>
          </p:cNvPr>
          <p:cNvGrpSpPr/>
          <p:nvPr/>
        </p:nvGrpSpPr>
        <p:grpSpPr>
          <a:xfrm>
            <a:off x="1327151" y="3067513"/>
            <a:ext cx="383055" cy="902033"/>
            <a:chOff x="7725266" y="2130532"/>
            <a:chExt cx="383055" cy="902033"/>
          </a:xfrm>
        </p:grpSpPr>
        <p:sp>
          <p:nvSpPr>
            <p:cNvPr id="145" name="Text Box 6">
              <a:extLst>
                <a:ext uri="{FF2B5EF4-FFF2-40B4-BE49-F238E27FC236}">
                  <a16:creationId xmlns="" xmlns:a16="http://schemas.microsoft.com/office/drawing/2014/main" id="{003C0E8B-CBAC-41A6-B53C-DD93D33740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4119" y="2130532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46" name="Text Box 7">
              <a:extLst>
                <a:ext uri="{FF2B5EF4-FFF2-40B4-BE49-F238E27FC236}">
                  <a16:creationId xmlns="" xmlns:a16="http://schemas.microsoft.com/office/drawing/2014/main" id="{30C45D74-E8E9-44E0-B816-8A1EBED9DF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25925" y="2509345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47" name="Line 8">
              <a:extLst>
                <a:ext uri="{FF2B5EF4-FFF2-40B4-BE49-F238E27FC236}">
                  <a16:creationId xmlns="" xmlns:a16="http://schemas.microsoft.com/office/drawing/2014/main" id="{C7C6751A-358A-45BD-B46F-C8C5326DA4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5266" y="2583189"/>
              <a:ext cx="383055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="" xmlns:a16="http://schemas.microsoft.com/office/drawing/2014/main" id="{1A0EC63E-1D36-4709-963D-AB4E8252F27D}"/>
              </a:ext>
            </a:extLst>
          </p:cNvPr>
          <p:cNvGrpSpPr/>
          <p:nvPr/>
        </p:nvGrpSpPr>
        <p:grpSpPr>
          <a:xfrm>
            <a:off x="504980" y="3066012"/>
            <a:ext cx="387407" cy="915215"/>
            <a:chOff x="1864720" y="3268871"/>
            <a:chExt cx="387407" cy="915215"/>
          </a:xfrm>
        </p:grpSpPr>
        <p:sp>
          <p:nvSpPr>
            <p:cNvPr id="149" name="Text Box 6">
              <a:extLst>
                <a:ext uri="{FF2B5EF4-FFF2-40B4-BE49-F238E27FC236}">
                  <a16:creationId xmlns="" xmlns:a16="http://schemas.microsoft.com/office/drawing/2014/main" id="{987DA468-6E05-4E53-B063-AF936C2DC1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8498" y="3268871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50" name="Text Box 7">
              <a:extLst>
                <a:ext uri="{FF2B5EF4-FFF2-40B4-BE49-F238E27FC236}">
                  <a16:creationId xmlns="" xmlns:a16="http://schemas.microsoft.com/office/drawing/2014/main" id="{2EEC6937-9E6A-4FFA-A132-2F3BB173AC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9071" y="3660866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51" name="Line 8">
              <a:extLst>
                <a:ext uri="{FF2B5EF4-FFF2-40B4-BE49-F238E27FC236}">
                  <a16:creationId xmlns="" xmlns:a16="http://schemas.microsoft.com/office/drawing/2014/main" id="{9F7ADFE5-9E70-4E64-813B-4DFF73D02B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4720" y="3724197"/>
              <a:ext cx="387407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152" name="Text Box 12">
            <a:extLst>
              <a:ext uri="{FF2B5EF4-FFF2-40B4-BE49-F238E27FC236}">
                <a16:creationId xmlns="" xmlns:a16="http://schemas.microsoft.com/office/drawing/2014/main" id="{79E8D81C-9043-45B4-B353-70437C8D5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905" y="3251355"/>
            <a:ext cx="389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53" name="Text Box 12">
            <a:extLst>
              <a:ext uri="{FF2B5EF4-FFF2-40B4-BE49-F238E27FC236}">
                <a16:creationId xmlns="" xmlns:a16="http://schemas.microsoft.com/office/drawing/2014/main" id="{CE9D1DEF-678D-42B3-A95C-89DE3D260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0693" y="3280193"/>
            <a:ext cx="389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54" name="Text Box 12">
            <a:extLst>
              <a:ext uri="{FF2B5EF4-FFF2-40B4-BE49-F238E27FC236}">
                <a16:creationId xmlns="" xmlns:a16="http://schemas.microsoft.com/office/drawing/2014/main" id="{B1462B25-AED6-48EC-A672-30221256C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243" y="3241278"/>
            <a:ext cx="389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grpSp>
        <p:nvGrpSpPr>
          <p:cNvPr id="155" name="Group 154">
            <a:extLst>
              <a:ext uri="{FF2B5EF4-FFF2-40B4-BE49-F238E27FC236}">
                <a16:creationId xmlns="" xmlns:a16="http://schemas.microsoft.com/office/drawing/2014/main" id="{479CE582-0BBD-4509-8786-962FBB97C1EE}"/>
              </a:ext>
            </a:extLst>
          </p:cNvPr>
          <p:cNvGrpSpPr/>
          <p:nvPr/>
        </p:nvGrpSpPr>
        <p:grpSpPr>
          <a:xfrm>
            <a:off x="3929604" y="3101646"/>
            <a:ext cx="577972" cy="902033"/>
            <a:chOff x="7725266" y="2130532"/>
            <a:chExt cx="329457" cy="902033"/>
          </a:xfrm>
        </p:grpSpPr>
        <p:sp>
          <p:nvSpPr>
            <p:cNvPr id="156" name="Text Box 6">
              <a:extLst>
                <a:ext uri="{FF2B5EF4-FFF2-40B4-BE49-F238E27FC236}">
                  <a16:creationId xmlns="" xmlns:a16="http://schemas.microsoft.com/office/drawing/2014/main" id="{C788F0EE-8BBA-475D-BD15-CA4E6E1926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4119" y="2130532"/>
              <a:ext cx="30994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13</a:t>
              </a:r>
            </a:p>
          </p:txBody>
        </p:sp>
        <p:sp>
          <p:nvSpPr>
            <p:cNvPr id="157" name="Text Box 7">
              <a:extLst>
                <a:ext uri="{FF2B5EF4-FFF2-40B4-BE49-F238E27FC236}">
                  <a16:creationId xmlns="" xmlns:a16="http://schemas.microsoft.com/office/drawing/2014/main" id="{AD96937C-F4E2-4421-9FD3-2F8309DEA4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4779" y="2509345"/>
              <a:ext cx="3099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158" name="Line 8">
              <a:extLst>
                <a:ext uri="{FF2B5EF4-FFF2-40B4-BE49-F238E27FC236}">
                  <a16:creationId xmlns="" xmlns:a16="http://schemas.microsoft.com/office/drawing/2014/main" id="{F3B00AF6-E65D-4E6E-A919-2FFA8102D4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5266" y="2583189"/>
              <a:ext cx="328796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="" xmlns:a16="http://schemas.microsoft.com/office/drawing/2014/main" id="{B82CD5F1-3858-41C5-9094-C5FDFFCF5357}"/>
              </a:ext>
            </a:extLst>
          </p:cNvPr>
          <p:cNvGrpSpPr/>
          <p:nvPr/>
        </p:nvGrpSpPr>
        <p:grpSpPr>
          <a:xfrm>
            <a:off x="3019732" y="3089146"/>
            <a:ext cx="577466" cy="902033"/>
            <a:chOff x="7725266" y="2130532"/>
            <a:chExt cx="334096" cy="902033"/>
          </a:xfrm>
        </p:grpSpPr>
        <p:sp>
          <p:nvSpPr>
            <p:cNvPr id="160" name="Text Box 6">
              <a:extLst>
                <a:ext uri="{FF2B5EF4-FFF2-40B4-BE49-F238E27FC236}">
                  <a16:creationId xmlns="" xmlns:a16="http://schemas.microsoft.com/office/drawing/2014/main" id="{89B9CE80-094A-451B-9E23-F22600E271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4119" y="2130532"/>
              <a:ext cx="31458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61" name="Text Box 7">
              <a:extLst>
                <a:ext uri="{FF2B5EF4-FFF2-40B4-BE49-F238E27FC236}">
                  <a16:creationId xmlns="" xmlns:a16="http://schemas.microsoft.com/office/drawing/2014/main" id="{3E65C081-0B43-4C07-B97D-63A999E021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4779" y="2509345"/>
              <a:ext cx="31458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162" name="Line 8">
              <a:extLst>
                <a:ext uri="{FF2B5EF4-FFF2-40B4-BE49-F238E27FC236}">
                  <a16:creationId xmlns="" xmlns:a16="http://schemas.microsoft.com/office/drawing/2014/main" id="{BB940D58-F4D7-490D-AAFE-2D97493BCB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5266" y="2583189"/>
              <a:ext cx="30589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="" xmlns:a16="http://schemas.microsoft.com/office/drawing/2014/main" id="{B05161D4-AC6F-4FA8-A7F3-4123D608BCE9}"/>
              </a:ext>
            </a:extLst>
          </p:cNvPr>
          <p:cNvGrpSpPr/>
          <p:nvPr/>
        </p:nvGrpSpPr>
        <p:grpSpPr>
          <a:xfrm>
            <a:off x="2038780" y="3059139"/>
            <a:ext cx="550880" cy="915215"/>
            <a:chOff x="1864721" y="3268871"/>
            <a:chExt cx="335710" cy="915215"/>
          </a:xfrm>
        </p:grpSpPr>
        <p:sp>
          <p:nvSpPr>
            <p:cNvPr id="164" name="Text Box 6">
              <a:extLst>
                <a:ext uri="{FF2B5EF4-FFF2-40B4-BE49-F238E27FC236}">
                  <a16:creationId xmlns="" xmlns:a16="http://schemas.microsoft.com/office/drawing/2014/main" id="{C4C33767-7382-4285-A79F-C4AC6F861F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8713" y="3268871"/>
              <a:ext cx="22194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65" name="Text Box 7">
              <a:extLst>
                <a:ext uri="{FF2B5EF4-FFF2-40B4-BE49-F238E27FC236}">
                  <a16:creationId xmlns="" xmlns:a16="http://schemas.microsoft.com/office/drawing/2014/main" id="{2117269D-D796-4A0B-87E0-10A9355FD8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9071" y="3660866"/>
              <a:ext cx="33135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166" name="Line 8">
              <a:extLst>
                <a:ext uri="{FF2B5EF4-FFF2-40B4-BE49-F238E27FC236}">
                  <a16:creationId xmlns="" xmlns:a16="http://schemas.microsoft.com/office/drawing/2014/main" id="{6721CA0D-7E59-40A7-9740-C7CC681D87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4721" y="3724197"/>
              <a:ext cx="335710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167" name="Text Box 12">
            <a:extLst>
              <a:ext uri="{FF2B5EF4-FFF2-40B4-BE49-F238E27FC236}">
                <a16:creationId xmlns="" xmlns:a16="http://schemas.microsoft.com/office/drawing/2014/main" id="{FDEDC1D4-1F07-4C16-B779-32C6AF13E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6474" y="3272988"/>
            <a:ext cx="389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+</a:t>
            </a:r>
          </a:p>
        </p:txBody>
      </p:sp>
      <p:grpSp>
        <p:nvGrpSpPr>
          <p:cNvPr id="168" name="Group 167">
            <a:extLst>
              <a:ext uri="{FF2B5EF4-FFF2-40B4-BE49-F238E27FC236}">
                <a16:creationId xmlns="" xmlns:a16="http://schemas.microsoft.com/office/drawing/2014/main" id="{51C3B48F-1920-4021-B8E2-E9B9A794DBB8}"/>
              </a:ext>
            </a:extLst>
          </p:cNvPr>
          <p:cNvGrpSpPr/>
          <p:nvPr/>
        </p:nvGrpSpPr>
        <p:grpSpPr>
          <a:xfrm>
            <a:off x="6031933" y="3106443"/>
            <a:ext cx="398870" cy="902033"/>
            <a:chOff x="7725266" y="2130532"/>
            <a:chExt cx="398870" cy="902033"/>
          </a:xfrm>
        </p:grpSpPr>
        <p:sp>
          <p:nvSpPr>
            <p:cNvPr id="169" name="Text Box 6">
              <a:extLst>
                <a:ext uri="{FF2B5EF4-FFF2-40B4-BE49-F238E27FC236}">
                  <a16:creationId xmlns="" xmlns:a16="http://schemas.microsoft.com/office/drawing/2014/main" id="{F4A417EB-AEE1-44A1-910A-344A7485A4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4119" y="2130532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70" name="Text Box 7">
              <a:extLst>
                <a:ext uri="{FF2B5EF4-FFF2-40B4-BE49-F238E27FC236}">
                  <a16:creationId xmlns="" xmlns:a16="http://schemas.microsoft.com/office/drawing/2014/main" id="{32ACF000-B6AC-431D-BB66-1D2B4E17E6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59934" y="2509345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71" name="Line 8">
              <a:extLst>
                <a:ext uri="{FF2B5EF4-FFF2-40B4-BE49-F238E27FC236}">
                  <a16:creationId xmlns="" xmlns:a16="http://schemas.microsoft.com/office/drawing/2014/main" id="{2370F467-DF17-4988-9889-DB584BAC89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5266" y="2583189"/>
              <a:ext cx="383055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="" xmlns:a16="http://schemas.microsoft.com/office/drawing/2014/main" id="{CF2FE290-4C94-4F12-94E2-EB4AFD7F65FF}"/>
              </a:ext>
            </a:extLst>
          </p:cNvPr>
          <p:cNvGrpSpPr/>
          <p:nvPr/>
        </p:nvGrpSpPr>
        <p:grpSpPr>
          <a:xfrm>
            <a:off x="5276321" y="3094403"/>
            <a:ext cx="373629" cy="915215"/>
            <a:chOff x="1770595" y="3268871"/>
            <a:chExt cx="373629" cy="915215"/>
          </a:xfrm>
        </p:grpSpPr>
        <p:sp>
          <p:nvSpPr>
            <p:cNvPr id="173" name="Text Box 6">
              <a:extLst>
                <a:ext uri="{FF2B5EF4-FFF2-40B4-BE49-F238E27FC236}">
                  <a16:creationId xmlns="" xmlns:a16="http://schemas.microsoft.com/office/drawing/2014/main" id="{19C12B99-30AF-4450-919A-F828816E56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0022" y="3268871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74" name="Text Box 7">
              <a:extLst>
                <a:ext uri="{FF2B5EF4-FFF2-40B4-BE49-F238E27FC236}">
                  <a16:creationId xmlns="" xmlns:a16="http://schemas.microsoft.com/office/drawing/2014/main" id="{5426E027-7A1F-4D9B-86AD-82AC30FFE6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0595" y="3660866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175" name="Line 8">
              <a:extLst>
                <a:ext uri="{FF2B5EF4-FFF2-40B4-BE49-F238E27FC236}">
                  <a16:creationId xmlns="" xmlns:a16="http://schemas.microsoft.com/office/drawing/2014/main" id="{674F8794-5756-4C44-AAD3-451E848651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6440" y="3724197"/>
              <a:ext cx="279504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176" name="Text Box 12">
            <a:extLst>
              <a:ext uri="{FF2B5EF4-FFF2-40B4-BE49-F238E27FC236}">
                <a16:creationId xmlns="" xmlns:a16="http://schemas.microsoft.com/office/drawing/2014/main" id="{3B0233BB-8554-4985-BDC8-CE2EECFA1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7087" y="3251465"/>
            <a:ext cx="3048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177" name="Text Box 12">
            <a:extLst>
              <a:ext uri="{FF2B5EF4-FFF2-40B4-BE49-F238E27FC236}">
                <a16:creationId xmlns="" xmlns:a16="http://schemas.microsoft.com/office/drawing/2014/main" id="{710E32E9-35E4-4E66-A614-B44AC8F3A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1584" y="3280155"/>
            <a:ext cx="389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78" name="Text Box 12">
            <a:extLst>
              <a:ext uri="{FF2B5EF4-FFF2-40B4-BE49-F238E27FC236}">
                <a16:creationId xmlns="" xmlns:a16="http://schemas.microsoft.com/office/drawing/2014/main" id="{9EDDFD15-6927-49D6-AFC8-95610846C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9829" y="3278847"/>
            <a:ext cx="389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grpSp>
        <p:nvGrpSpPr>
          <p:cNvPr id="179" name="Group 178">
            <a:extLst>
              <a:ext uri="{FF2B5EF4-FFF2-40B4-BE49-F238E27FC236}">
                <a16:creationId xmlns="" xmlns:a16="http://schemas.microsoft.com/office/drawing/2014/main" id="{1FCD3760-3154-46E9-9ED4-9AD9B3E00FFB}"/>
              </a:ext>
            </a:extLst>
          </p:cNvPr>
          <p:cNvGrpSpPr/>
          <p:nvPr/>
        </p:nvGrpSpPr>
        <p:grpSpPr>
          <a:xfrm>
            <a:off x="8432745" y="3101646"/>
            <a:ext cx="543739" cy="902033"/>
            <a:chOff x="7631655" y="2130532"/>
            <a:chExt cx="543739" cy="902033"/>
          </a:xfrm>
        </p:grpSpPr>
        <p:sp>
          <p:nvSpPr>
            <p:cNvPr id="180" name="Text Box 6">
              <a:extLst>
                <a:ext uri="{FF2B5EF4-FFF2-40B4-BE49-F238E27FC236}">
                  <a16:creationId xmlns="" xmlns:a16="http://schemas.microsoft.com/office/drawing/2014/main" id="{DF4ADD67-B3B1-4700-8E3E-03B4B48CF8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15838" y="2130532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81" name="Text Box 7">
              <a:extLst>
                <a:ext uri="{FF2B5EF4-FFF2-40B4-BE49-F238E27FC236}">
                  <a16:creationId xmlns="" xmlns:a16="http://schemas.microsoft.com/office/drawing/2014/main" id="{21981273-BD0E-4CB8-A83A-75730CC056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31655" y="2509345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18</a:t>
              </a:r>
            </a:p>
          </p:txBody>
        </p:sp>
        <p:sp>
          <p:nvSpPr>
            <p:cNvPr id="182" name="Line 8">
              <a:extLst>
                <a:ext uri="{FF2B5EF4-FFF2-40B4-BE49-F238E27FC236}">
                  <a16:creationId xmlns="" xmlns:a16="http://schemas.microsoft.com/office/drawing/2014/main" id="{CB7FEB63-2F3A-45AE-97DF-6766B11AFE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5266" y="2583189"/>
              <a:ext cx="383055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="" xmlns:a16="http://schemas.microsoft.com/office/drawing/2014/main" id="{2289D3A7-F6E4-4CFD-A6F8-15D04A7DBCAC}"/>
              </a:ext>
            </a:extLst>
          </p:cNvPr>
          <p:cNvGrpSpPr/>
          <p:nvPr/>
        </p:nvGrpSpPr>
        <p:grpSpPr>
          <a:xfrm>
            <a:off x="7628014" y="3094403"/>
            <a:ext cx="543739" cy="902033"/>
            <a:chOff x="7638655" y="2130532"/>
            <a:chExt cx="543739" cy="902033"/>
          </a:xfrm>
        </p:grpSpPr>
        <p:sp>
          <p:nvSpPr>
            <p:cNvPr id="184" name="Text Box 6">
              <a:extLst>
                <a:ext uri="{FF2B5EF4-FFF2-40B4-BE49-F238E27FC236}">
                  <a16:creationId xmlns="" xmlns:a16="http://schemas.microsoft.com/office/drawing/2014/main" id="{2EFB8C97-50D0-4198-B65A-E661C32BA5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15838" y="2130532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85" name="Text Box 7">
              <a:extLst>
                <a:ext uri="{FF2B5EF4-FFF2-40B4-BE49-F238E27FC236}">
                  <a16:creationId xmlns="" xmlns:a16="http://schemas.microsoft.com/office/drawing/2014/main" id="{38A7270F-4015-4FEC-A140-D11BCB0028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38655" y="2509345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18</a:t>
              </a:r>
            </a:p>
          </p:txBody>
        </p:sp>
        <p:sp>
          <p:nvSpPr>
            <p:cNvPr id="186" name="Line 8">
              <a:extLst>
                <a:ext uri="{FF2B5EF4-FFF2-40B4-BE49-F238E27FC236}">
                  <a16:creationId xmlns="" xmlns:a16="http://schemas.microsoft.com/office/drawing/2014/main" id="{0FB615CD-5489-47D7-8F3B-4F9FE07050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5266" y="2583189"/>
              <a:ext cx="383055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="" xmlns:a16="http://schemas.microsoft.com/office/drawing/2014/main" id="{F475E529-AADD-4AF6-B755-3C36777303D9}"/>
              </a:ext>
            </a:extLst>
          </p:cNvPr>
          <p:cNvGrpSpPr/>
          <p:nvPr/>
        </p:nvGrpSpPr>
        <p:grpSpPr>
          <a:xfrm>
            <a:off x="6798329" y="3092902"/>
            <a:ext cx="543739" cy="915215"/>
            <a:chOff x="1770595" y="3268871"/>
            <a:chExt cx="543739" cy="915215"/>
          </a:xfrm>
        </p:grpSpPr>
        <p:sp>
          <p:nvSpPr>
            <p:cNvPr id="188" name="Text Box 6">
              <a:extLst>
                <a:ext uri="{FF2B5EF4-FFF2-40B4-BE49-F238E27FC236}">
                  <a16:creationId xmlns="" xmlns:a16="http://schemas.microsoft.com/office/drawing/2014/main" id="{82775C3C-41E0-4BD7-8D5A-D6928A3761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6011" y="3268871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189" name="Text Box 7">
              <a:extLst>
                <a:ext uri="{FF2B5EF4-FFF2-40B4-BE49-F238E27FC236}">
                  <a16:creationId xmlns="" xmlns:a16="http://schemas.microsoft.com/office/drawing/2014/main" id="{20916931-0B43-431C-AC91-087D92A730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0595" y="3660866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18</a:t>
              </a:r>
            </a:p>
          </p:txBody>
        </p:sp>
        <p:sp>
          <p:nvSpPr>
            <p:cNvPr id="190" name="Line 8">
              <a:extLst>
                <a:ext uri="{FF2B5EF4-FFF2-40B4-BE49-F238E27FC236}">
                  <a16:creationId xmlns="" xmlns:a16="http://schemas.microsoft.com/office/drawing/2014/main" id="{154496B0-A0F0-4B18-B15C-1A36ECAEE9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4720" y="3724197"/>
              <a:ext cx="387407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191" name="Text Box 12">
            <a:extLst>
              <a:ext uri="{FF2B5EF4-FFF2-40B4-BE49-F238E27FC236}">
                <a16:creationId xmlns="" xmlns:a16="http://schemas.microsoft.com/office/drawing/2014/main" id="{47506319-672C-4C74-9B3A-E4DAC2A86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1403" y="3249964"/>
            <a:ext cx="3048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192" name="Text Box 12">
            <a:extLst>
              <a:ext uri="{FF2B5EF4-FFF2-40B4-BE49-F238E27FC236}">
                <a16:creationId xmlns="" xmlns:a16="http://schemas.microsoft.com/office/drawing/2014/main" id="{6F8067D7-EC5D-42C9-88B6-6BDBC7035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81" y="3168620"/>
            <a:ext cx="4635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1409C3"/>
                </a:solidFill>
                <a:latin typeface="Times New Roman" panose="02020603050405020304" pitchFamily="18" charset="0"/>
              </a:rPr>
              <a:t>c)</a:t>
            </a:r>
          </a:p>
        </p:txBody>
      </p:sp>
      <p:sp>
        <p:nvSpPr>
          <p:cNvPr id="193" name="Text Box 12">
            <a:extLst>
              <a:ext uri="{FF2B5EF4-FFF2-40B4-BE49-F238E27FC236}">
                <a16:creationId xmlns="" xmlns:a16="http://schemas.microsoft.com/office/drawing/2014/main" id="{037D2298-71B6-4BE1-9DB1-5492BAE81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9121" y="3253461"/>
            <a:ext cx="5052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1409C3"/>
                </a:solidFill>
                <a:latin typeface="Times New Roman" panose="02020603050405020304" pitchFamily="18" charset="0"/>
              </a:rPr>
              <a:t>d)</a:t>
            </a:r>
          </a:p>
        </p:txBody>
      </p:sp>
      <p:sp>
        <p:nvSpPr>
          <p:cNvPr id="194" name="Text Box 12">
            <a:extLst>
              <a:ext uri="{FF2B5EF4-FFF2-40B4-BE49-F238E27FC236}">
                <a16:creationId xmlns="" xmlns:a16="http://schemas.microsoft.com/office/drawing/2014/main" id="{7D88CF06-19C6-4598-8E0E-70FC8B1A4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499" y="3583739"/>
            <a:ext cx="4539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rgbClr val="1409C3"/>
                </a:solidFill>
                <a:latin typeface="Times New Roman" panose="02020603050405020304" pitchFamily="18" charset="0"/>
              </a:rPr>
              <a:t>(3)</a:t>
            </a:r>
          </a:p>
        </p:txBody>
      </p:sp>
      <p:sp>
        <p:nvSpPr>
          <p:cNvPr id="195" name="Text Box 12">
            <a:extLst>
              <a:ext uri="{FF2B5EF4-FFF2-40B4-BE49-F238E27FC236}">
                <a16:creationId xmlns="" xmlns:a16="http://schemas.microsoft.com/office/drawing/2014/main" id="{9A1CA03A-D290-4CAC-BA64-7441FD81C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9351" y="3593166"/>
            <a:ext cx="4539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rgbClr val="1409C3"/>
                </a:solidFill>
                <a:latin typeface="Times New Roman" panose="02020603050405020304" pitchFamily="18" charset="0"/>
              </a:rPr>
              <a:t>(2)</a:t>
            </a:r>
          </a:p>
        </p:txBody>
      </p:sp>
      <p:sp>
        <p:nvSpPr>
          <p:cNvPr id="196" name="Text Box 12">
            <a:extLst>
              <a:ext uri="{FF2B5EF4-FFF2-40B4-BE49-F238E27FC236}">
                <a16:creationId xmlns="" xmlns:a16="http://schemas.microsoft.com/office/drawing/2014/main" id="{1A13B664-2927-4E81-BF87-4C1E4C9F6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182" y="3630873"/>
            <a:ext cx="4539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rgbClr val="1409C3"/>
                </a:solidFill>
                <a:latin typeface="Times New Roman" panose="02020603050405020304" pitchFamily="18" charset="0"/>
              </a:rPr>
              <a:t>(2)</a:t>
            </a:r>
          </a:p>
        </p:txBody>
      </p:sp>
      <p:sp>
        <p:nvSpPr>
          <p:cNvPr id="197" name="Text Box 12">
            <a:extLst>
              <a:ext uri="{FF2B5EF4-FFF2-40B4-BE49-F238E27FC236}">
                <a16:creationId xmlns="" xmlns:a16="http://schemas.microsoft.com/office/drawing/2014/main" id="{4CADB0A7-931D-4B8C-85DF-69811E56C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1034" y="3640300"/>
            <a:ext cx="4539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rgbClr val="1409C3"/>
                </a:solidFill>
                <a:latin typeface="Times New Roman" panose="02020603050405020304" pitchFamily="18" charset="0"/>
              </a:rPr>
              <a:t>(3)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="" xmlns:a16="http://schemas.microsoft.com/office/drawing/2014/main" id="{1948B3A4-E185-41E4-8C35-13ECF8F87EC1}"/>
              </a:ext>
            </a:extLst>
          </p:cNvPr>
          <p:cNvSpPr txBox="1"/>
          <p:nvPr/>
        </p:nvSpPr>
        <p:spPr>
          <a:xfrm>
            <a:off x="49840" y="4146879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7E09ADA-7E22-448D-BA9B-8A92588A1F5A}"/>
              </a:ext>
            </a:extLst>
          </p:cNvPr>
          <p:cNvSpPr/>
          <p:nvPr/>
        </p:nvSpPr>
        <p:spPr>
          <a:xfrm>
            <a:off x="309700" y="5181600"/>
            <a:ext cx="83861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99" name="Text Box 12">
            <a:extLst>
              <a:ext uri="{FF2B5EF4-FFF2-40B4-BE49-F238E27FC236}">
                <a16:creationId xmlns="" xmlns:a16="http://schemas.microsoft.com/office/drawing/2014/main" id="{04078194-8C9A-4092-9EB5-365F8E413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792" y="2471377"/>
            <a:ext cx="4539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rgbClr val="1409C3"/>
                </a:solidFill>
                <a:latin typeface="Times New Roman" panose="02020603050405020304" pitchFamily="18" charset="0"/>
              </a:rPr>
              <a:t>(8)</a:t>
            </a:r>
          </a:p>
        </p:txBody>
      </p:sp>
      <p:sp>
        <p:nvSpPr>
          <p:cNvPr id="200" name="Text Box 12">
            <a:extLst>
              <a:ext uri="{FF2B5EF4-FFF2-40B4-BE49-F238E27FC236}">
                <a16:creationId xmlns="" xmlns:a16="http://schemas.microsoft.com/office/drawing/2014/main" id="{249DE006-9568-485A-8F7F-7E96B3E2D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204" y="2499657"/>
            <a:ext cx="4539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rgbClr val="1409C3"/>
                </a:solidFill>
                <a:latin typeface="Times New Roman" panose="02020603050405020304" pitchFamily="18" charset="0"/>
              </a:rPr>
              <a:t>(7)</a:t>
            </a:r>
          </a:p>
        </p:txBody>
      </p:sp>
      <p:sp>
        <p:nvSpPr>
          <p:cNvPr id="201" name="Text Box 12">
            <a:extLst>
              <a:ext uri="{FF2B5EF4-FFF2-40B4-BE49-F238E27FC236}">
                <a16:creationId xmlns="" xmlns:a16="http://schemas.microsoft.com/office/drawing/2014/main" id="{F9AEC087-7E16-44AF-B7CA-5BB76D183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035" y="2480803"/>
            <a:ext cx="4539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rgbClr val="1409C3"/>
                </a:solidFill>
                <a:latin typeface="Times New Roman" panose="02020603050405020304" pitchFamily="18" charset="0"/>
              </a:rPr>
              <a:t>(8)</a:t>
            </a:r>
          </a:p>
        </p:txBody>
      </p:sp>
      <p:sp>
        <p:nvSpPr>
          <p:cNvPr id="202" name="Text Box 12">
            <a:extLst>
              <a:ext uri="{FF2B5EF4-FFF2-40B4-BE49-F238E27FC236}">
                <a16:creationId xmlns="" xmlns:a16="http://schemas.microsoft.com/office/drawing/2014/main" id="{5F67BDAC-DDFF-4C87-AB95-C518457DF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9887" y="2480803"/>
            <a:ext cx="4539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rgbClr val="1409C3"/>
                </a:solidFill>
                <a:latin typeface="Times New Roman" panose="02020603050405020304" pitchFamily="18" charset="0"/>
              </a:rPr>
              <a:t>(5)</a:t>
            </a:r>
          </a:p>
        </p:txBody>
      </p:sp>
      <p:sp>
        <p:nvSpPr>
          <p:cNvPr id="203" name="Text Box 13">
            <a:extLst>
              <a:ext uri="{FF2B5EF4-FFF2-40B4-BE49-F238E27FC236}">
                <a16:creationId xmlns="" xmlns:a16="http://schemas.microsoft.com/office/drawing/2014/main" id="{29BE9D6D-D232-47B7-BE18-D6F6248C7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88804"/>
            <a:ext cx="89568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7: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Ôn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cộng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trừ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95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8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2" grpId="0"/>
      <p:bldP spid="103" grpId="0"/>
      <p:bldP spid="104" grpId="0"/>
      <p:bldP spid="117" grpId="0"/>
      <p:bldP spid="126" grpId="0"/>
      <p:bldP spid="127" grpId="0"/>
      <p:bldP spid="128" grpId="0"/>
      <p:bldP spid="141" grpId="0"/>
      <p:bldP spid="142" grpId="0"/>
      <p:bldP spid="143" grpId="0"/>
      <p:bldP spid="152" grpId="0"/>
      <p:bldP spid="153" grpId="0"/>
      <p:bldP spid="154" grpId="0"/>
      <p:bldP spid="167" grpId="0"/>
      <p:bldP spid="176" grpId="0"/>
      <p:bldP spid="177" grpId="0"/>
      <p:bldP spid="178" grpId="0"/>
      <p:bldP spid="191" grpId="0"/>
      <p:bldP spid="192" grpId="0"/>
      <p:bldP spid="193" grpId="0"/>
      <p:bldP spid="194" grpId="0"/>
      <p:bldP spid="195" grpId="0"/>
      <p:bldP spid="196" grpId="0"/>
      <p:bldP spid="197" grpId="0"/>
      <p:bldP spid="198" grpId="0"/>
      <p:bldP spid="8" grpId="0"/>
      <p:bldP spid="199" grpId="0"/>
      <p:bldP spid="200" grpId="0"/>
      <p:bldP spid="201" grpId="0"/>
      <p:bldP spid="2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0" y="904973"/>
            <a:ext cx="23691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4" t="19895" r="18969" b="15132"/>
          <a:stretch/>
        </p:blipFill>
        <p:spPr>
          <a:xfrm>
            <a:off x="122412" y="81800"/>
            <a:ext cx="1126775" cy="120784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449355" y="0"/>
            <a:ext cx="481381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 Box 12">
            <a:extLst>
              <a:ext uri="{FF2B5EF4-FFF2-40B4-BE49-F238E27FC236}">
                <a16:creationId xmlns="" xmlns:a16="http://schemas.microsoft.com/office/drawing/2014/main" id="{4C135DF5-F476-4BAD-BE2F-17B118060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6497" y="1519085"/>
            <a:ext cx="389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="" xmlns:a16="http://schemas.microsoft.com/office/drawing/2014/main" id="{DB9E383D-4A8E-48B4-A579-FC37ED5D3DDD}"/>
              </a:ext>
            </a:extLst>
          </p:cNvPr>
          <p:cNvGrpSpPr/>
          <p:nvPr/>
        </p:nvGrpSpPr>
        <p:grpSpPr>
          <a:xfrm>
            <a:off x="3745399" y="1340538"/>
            <a:ext cx="576812" cy="902033"/>
            <a:chOff x="7725266" y="2130532"/>
            <a:chExt cx="328796" cy="902033"/>
          </a:xfrm>
        </p:grpSpPr>
        <p:sp>
          <p:nvSpPr>
            <p:cNvPr id="106" name="Text Box 6">
              <a:extLst>
                <a:ext uri="{FF2B5EF4-FFF2-40B4-BE49-F238E27FC236}">
                  <a16:creationId xmlns="" xmlns:a16="http://schemas.microsoft.com/office/drawing/2014/main" id="{63C452A9-0B32-4301-B692-F449AD82BD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4119" y="2130532"/>
              <a:ext cx="30994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17</a:t>
              </a:r>
            </a:p>
          </p:txBody>
        </p:sp>
        <p:sp>
          <p:nvSpPr>
            <p:cNvPr id="107" name="Text Box 7">
              <a:extLst>
                <a:ext uri="{FF2B5EF4-FFF2-40B4-BE49-F238E27FC236}">
                  <a16:creationId xmlns="" xmlns:a16="http://schemas.microsoft.com/office/drawing/2014/main" id="{DEDAB92E-A310-4125-A492-1D5DE97E98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93141" y="2509345"/>
              <a:ext cx="20760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08" name="Line 8">
              <a:extLst>
                <a:ext uri="{FF2B5EF4-FFF2-40B4-BE49-F238E27FC236}">
                  <a16:creationId xmlns="" xmlns:a16="http://schemas.microsoft.com/office/drawing/2014/main" id="{8A410135-2045-4337-B924-A5ACA2D4D0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5266" y="2583189"/>
              <a:ext cx="328796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="" xmlns:a16="http://schemas.microsoft.com/office/drawing/2014/main" id="{3E3F9654-BA89-48E9-9559-F8BC9C078DC0}"/>
              </a:ext>
            </a:extLst>
          </p:cNvPr>
          <p:cNvGrpSpPr/>
          <p:nvPr/>
        </p:nvGrpSpPr>
        <p:grpSpPr>
          <a:xfrm>
            <a:off x="2955229" y="1328038"/>
            <a:ext cx="397928" cy="902033"/>
            <a:chOff x="7725266" y="2130532"/>
            <a:chExt cx="230224" cy="902033"/>
          </a:xfrm>
        </p:grpSpPr>
        <p:sp>
          <p:nvSpPr>
            <p:cNvPr id="110" name="Text Box 6">
              <a:extLst>
                <a:ext uri="{FF2B5EF4-FFF2-40B4-BE49-F238E27FC236}">
                  <a16:creationId xmlns="" xmlns:a16="http://schemas.microsoft.com/office/drawing/2014/main" id="{D1F38A08-5166-4EF4-BDE2-7D5ADDC51C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4119" y="2130532"/>
              <a:ext cx="21071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11" name="Text Box 7">
              <a:extLst>
                <a:ext uri="{FF2B5EF4-FFF2-40B4-BE49-F238E27FC236}">
                  <a16:creationId xmlns="" xmlns:a16="http://schemas.microsoft.com/office/drawing/2014/main" id="{A674A58F-6DE8-41F1-845E-8A9EFFB581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4779" y="2509345"/>
              <a:ext cx="21071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12" name="Line 8">
              <a:extLst>
                <a:ext uri="{FF2B5EF4-FFF2-40B4-BE49-F238E27FC236}">
                  <a16:creationId xmlns="" xmlns:a16="http://schemas.microsoft.com/office/drawing/2014/main" id="{964E1F06-81D8-465E-90CD-634D150A53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5266" y="2583189"/>
              <a:ext cx="229564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="" xmlns:a16="http://schemas.microsoft.com/office/drawing/2014/main" id="{82C72377-1509-43C1-9ED1-D10818DDDB07}"/>
              </a:ext>
            </a:extLst>
          </p:cNvPr>
          <p:cNvGrpSpPr/>
          <p:nvPr/>
        </p:nvGrpSpPr>
        <p:grpSpPr>
          <a:xfrm>
            <a:off x="1974316" y="1298031"/>
            <a:ext cx="566346" cy="915215"/>
            <a:chOff x="1864721" y="3268871"/>
            <a:chExt cx="345135" cy="915215"/>
          </a:xfrm>
        </p:grpSpPr>
        <p:sp>
          <p:nvSpPr>
            <p:cNvPr id="114" name="Text Box 6">
              <a:extLst>
                <a:ext uri="{FF2B5EF4-FFF2-40B4-BE49-F238E27FC236}">
                  <a16:creationId xmlns="" xmlns:a16="http://schemas.microsoft.com/office/drawing/2014/main" id="{957D803B-71A3-499C-AE1D-4AAD3B6E9F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8498" y="3268871"/>
              <a:ext cx="33135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15</a:t>
              </a:r>
            </a:p>
          </p:txBody>
        </p:sp>
        <p:sp>
          <p:nvSpPr>
            <p:cNvPr id="115" name="Text Box 7">
              <a:extLst>
                <a:ext uri="{FF2B5EF4-FFF2-40B4-BE49-F238E27FC236}">
                  <a16:creationId xmlns="" xmlns:a16="http://schemas.microsoft.com/office/drawing/2014/main" id="{DD2FD0BD-67A9-48CC-A591-3ED62F7629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2266" y="3660866"/>
              <a:ext cx="22194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16" name="Line 8">
              <a:extLst>
                <a:ext uri="{FF2B5EF4-FFF2-40B4-BE49-F238E27FC236}">
                  <a16:creationId xmlns="" xmlns:a16="http://schemas.microsoft.com/office/drawing/2014/main" id="{35F27395-E28C-433F-A4FA-6D687E7EF9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4721" y="3724197"/>
              <a:ext cx="335710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117" name="Text Box 12">
            <a:extLst>
              <a:ext uri="{FF2B5EF4-FFF2-40B4-BE49-F238E27FC236}">
                <a16:creationId xmlns="" xmlns:a16="http://schemas.microsoft.com/office/drawing/2014/main" id="{4069E254-4662-4333-AAD9-045D8AD4A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2009" y="1511880"/>
            <a:ext cx="389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27" name="Text Box 12">
            <a:extLst>
              <a:ext uri="{FF2B5EF4-FFF2-40B4-BE49-F238E27FC236}">
                <a16:creationId xmlns="" xmlns:a16="http://schemas.microsoft.com/office/drawing/2014/main" id="{DC66C8F3-0D49-412D-BC2F-D66C25867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0837" y="1480554"/>
            <a:ext cx="389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grpSp>
        <p:nvGrpSpPr>
          <p:cNvPr id="129" name="Group 128">
            <a:extLst>
              <a:ext uri="{FF2B5EF4-FFF2-40B4-BE49-F238E27FC236}">
                <a16:creationId xmlns="" xmlns:a16="http://schemas.microsoft.com/office/drawing/2014/main" id="{1E2BF107-44C6-49AF-AB02-2B663A25908A}"/>
              </a:ext>
            </a:extLst>
          </p:cNvPr>
          <p:cNvGrpSpPr/>
          <p:nvPr/>
        </p:nvGrpSpPr>
        <p:grpSpPr>
          <a:xfrm>
            <a:off x="8515233" y="1302045"/>
            <a:ext cx="543739" cy="902033"/>
            <a:chOff x="7644890" y="2130532"/>
            <a:chExt cx="543739" cy="902033"/>
          </a:xfrm>
        </p:grpSpPr>
        <p:sp>
          <p:nvSpPr>
            <p:cNvPr id="130" name="Text Box 6">
              <a:extLst>
                <a:ext uri="{FF2B5EF4-FFF2-40B4-BE49-F238E27FC236}">
                  <a16:creationId xmlns="" xmlns:a16="http://schemas.microsoft.com/office/drawing/2014/main" id="{EE6C5BAE-0077-4D8E-A71D-AEF5C90A38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44890" y="2130532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23</a:t>
              </a:r>
            </a:p>
          </p:txBody>
        </p:sp>
        <p:sp>
          <p:nvSpPr>
            <p:cNvPr id="131" name="Text Box 7">
              <a:extLst>
                <a:ext uri="{FF2B5EF4-FFF2-40B4-BE49-F238E27FC236}">
                  <a16:creationId xmlns="" xmlns:a16="http://schemas.microsoft.com/office/drawing/2014/main" id="{83F42E67-FB1D-4351-B2F3-E6FD80866A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8217" y="2509345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132" name="Line 8">
              <a:extLst>
                <a:ext uri="{FF2B5EF4-FFF2-40B4-BE49-F238E27FC236}">
                  <a16:creationId xmlns="" xmlns:a16="http://schemas.microsoft.com/office/drawing/2014/main" id="{F8390752-295A-4449-99F7-8FE82358E5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5266" y="2583189"/>
              <a:ext cx="383055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="" xmlns:a16="http://schemas.microsoft.com/office/drawing/2014/main" id="{7A26B7E8-7AF4-4092-9CFD-4623442ACE0A}"/>
              </a:ext>
            </a:extLst>
          </p:cNvPr>
          <p:cNvGrpSpPr/>
          <p:nvPr/>
        </p:nvGrpSpPr>
        <p:grpSpPr>
          <a:xfrm>
            <a:off x="7697267" y="1294802"/>
            <a:ext cx="392015" cy="902033"/>
            <a:chOff x="7638655" y="2130532"/>
            <a:chExt cx="392015" cy="902033"/>
          </a:xfrm>
        </p:grpSpPr>
        <p:sp>
          <p:nvSpPr>
            <p:cNvPr id="134" name="Text Box 6">
              <a:extLst>
                <a:ext uri="{FF2B5EF4-FFF2-40B4-BE49-F238E27FC236}">
                  <a16:creationId xmlns="" xmlns:a16="http://schemas.microsoft.com/office/drawing/2014/main" id="{3CEC3F66-3B41-467A-B26B-5F9EE78CB1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66468" y="2130532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35" name="Text Box 7">
              <a:extLst>
                <a:ext uri="{FF2B5EF4-FFF2-40B4-BE49-F238E27FC236}">
                  <a16:creationId xmlns="" xmlns:a16="http://schemas.microsoft.com/office/drawing/2014/main" id="{3EE8C333-4773-474E-A0FA-23831D1E28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38655" y="2509345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136" name="Line 8">
              <a:extLst>
                <a:ext uri="{FF2B5EF4-FFF2-40B4-BE49-F238E27FC236}">
                  <a16:creationId xmlns="" xmlns:a16="http://schemas.microsoft.com/office/drawing/2014/main" id="{DC2147E8-E675-407F-83B6-272F92979E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96985" y="2583189"/>
              <a:ext cx="277591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="" xmlns:a16="http://schemas.microsoft.com/office/drawing/2014/main" id="{EDB90676-D870-4DAB-ABE5-D40A47FEDBD8}"/>
              </a:ext>
            </a:extLst>
          </p:cNvPr>
          <p:cNvGrpSpPr/>
          <p:nvPr/>
        </p:nvGrpSpPr>
        <p:grpSpPr>
          <a:xfrm>
            <a:off x="6877009" y="1293301"/>
            <a:ext cx="543739" cy="915215"/>
            <a:chOff x="1780022" y="3268871"/>
            <a:chExt cx="543739" cy="915215"/>
          </a:xfrm>
        </p:grpSpPr>
        <p:sp>
          <p:nvSpPr>
            <p:cNvPr id="138" name="Text Box 6">
              <a:extLst>
                <a:ext uri="{FF2B5EF4-FFF2-40B4-BE49-F238E27FC236}">
                  <a16:creationId xmlns="" xmlns:a16="http://schemas.microsoft.com/office/drawing/2014/main" id="{03CAF6F1-93F7-4DE4-9A9C-194DAC1A8F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0022" y="3268871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28</a:t>
              </a:r>
            </a:p>
          </p:txBody>
        </p:sp>
        <p:sp>
          <p:nvSpPr>
            <p:cNvPr id="139" name="Text Box 7">
              <a:extLst>
                <a:ext uri="{FF2B5EF4-FFF2-40B4-BE49-F238E27FC236}">
                  <a16:creationId xmlns="" xmlns:a16="http://schemas.microsoft.com/office/drawing/2014/main" id="{F97AEA88-ADC8-4DD1-AFD9-F063015681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5756" y="3660866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140" name="Line 8">
              <a:extLst>
                <a:ext uri="{FF2B5EF4-FFF2-40B4-BE49-F238E27FC236}">
                  <a16:creationId xmlns="" xmlns:a16="http://schemas.microsoft.com/office/drawing/2014/main" id="{B85B8D29-DDE8-49D0-9D43-1041C8CFCC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4720" y="3724197"/>
              <a:ext cx="387407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141" name="Text Box 12">
            <a:extLst>
              <a:ext uri="{FF2B5EF4-FFF2-40B4-BE49-F238E27FC236}">
                <a16:creationId xmlns="" xmlns:a16="http://schemas.microsoft.com/office/drawing/2014/main" id="{4A1423A8-E6A0-4AF5-8CFE-F47788E0D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0656" y="1450363"/>
            <a:ext cx="3048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142" name="Text Box 12">
            <a:extLst>
              <a:ext uri="{FF2B5EF4-FFF2-40B4-BE49-F238E27FC236}">
                <a16:creationId xmlns="" xmlns:a16="http://schemas.microsoft.com/office/drawing/2014/main" id="{3049735E-B6F4-434B-8B11-64014B38A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184" y="1407512"/>
            <a:ext cx="4844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1409C3"/>
                </a:solidFill>
                <a:latin typeface="Times New Roman" panose="02020603050405020304" pitchFamily="18" charset="0"/>
              </a:rPr>
              <a:t>a)</a:t>
            </a:r>
          </a:p>
        </p:txBody>
      </p:sp>
      <p:sp>
        <p:nvSpPr>
          <p:cNvPr id="143" name="Text Box 12">
            <a:extLst>
              <a:ext uri="{FF2B5EF4-FFF2-40B4-BE49-F238E27FC236}">
                <a16:creationId xmlns="" xmlns:a16="http://schemas.microsoft.com/office/drawing/2014/main" id="{5A98398F-34D4-4F09-928D-CB8FCFD26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8374" y="1453860"/>
            <a:ext cx="5052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1409C3"/>
                </a:solidFill>
                <a:latin typeface="Times New Roman" panose="02020603050405020304" pitchFamily="18" charset="0"/>
              </a:rPr>
              <a:t>b)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="" xmlns:a16="http://schemas.microsoft.com/office/drawing/2014/main" id="{1948B3A4-E185-41E4-8C35-13ECF8F87EC1}"/>
              </a:ext>
            </a:extLst>
          </p:cNvPr>
          <p:cNvSpPr txBox="1"/>
          <p:nvPr/>
        </p:nvSpPr>
        <p:spPr>
          <a:xfrm>
            <a:off x="157665" y="311104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7E09ADA-7E22-448D-BA9B-8A92588A1F5A}"/>
              </a:ext>
            </a:extLst>
          </p:cNvPr>
          <p:cNvSpPr/>
          <p:nvPr/>
        </p:nvSpPr>
        <p:spPr>
          <a:xfrm>
            <a:off x="448244" y="2895599"/>
            <a:ext cx="83861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E32DE7E0-FC48-4263-AAC1-8AC8101C09D5}"/>
              </a:ext>
            </a:extLst>
          </p:cNvPr>
          <p:cNvGrpSpPr/>
          <p:nvPr/>
        </p:nvGrpSpPr>
        <p:grpSpPr>
          <a:xfrm>
            <a:off x="559645" y="1306405"/>
            <a:ext cx="1435983" cy="902033"/>
            <a:chOff x="559645" y="1315832"/>
            <a:chExt cx="1435983" cy="902033"/>
          </a:xfrm>
        </p:grpSpPr>
        <p:grpSp>
          <p:nvGrpSpPr>
            <p:cNvPr id="72" name="Group 71">
              <a:extLst>
                <a:ext uri="{FF2B5EF4-FFF2-40B4-BE49-F238E27FC236}">
                  <a16:creationId xmlns="" xmlns:a16="http://schemas.microsoft.com/office/drawing/2014/main" id="{73693540-6364-4A66-81F9-1D84B40EB4EB}"/>
                </a:ext>
              </a:extLst>
            </p:cNvPr>
            <p:cNvGrpSpPr/>
            <p:nvPr/>
          </p:nvGrpSpPr>
          <p:grpSpPr>
            <a:xfrm>
              <a:off x="1262686" y="1315832"/>
              <a:ext cx="383055" cy="902033"/>
              <a:chOff x="7725266" y="2130532"/>
              <a:chExt cx="383055" cy="902033"/>
            </a:xfrm>
          </p:grpSpPr>
          <p:sp>
            <p:nvSpPr>
              <p:cNvPr id="73" name="Text Box 6">
                <a:extLst>
                  <a:ext uri="{FF2B5EF4-FFF2-40B4-BE49-F238E27FC236}">
                    <a16:creationId xmlns="" xmlns:a16="http://schemas.microsoft.com/office/drawing/2014/main" id="{9C4BBBF6-2F11-4A38-8DF5-EFEDB6A835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44119" y="2130532"/>
                <a:ext cx="36420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74" name="Text Box 7">
                <a:extLst>
                  <a:ext uri="{FF2B5EF4-FFF2-40B4-BE49-F238E27FC236}">
                    <a16:creationId xmlns="" xmlns:a16="http://schemas.microsoft.com/office/drawing/2014/main" id="{3AF25786-33B6-4BC3-9326-4AEC5E8C46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25925" y="2509345"/>
                <a:ext cx="36420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75" name="Line 8">
                <a:extLst>
                  <a:ext uri="{FF2B5EF4-FFF2-40B4-BE49-F238E27FC236}">
                    <a16:creationId xmlns="" xmlns:a16="http://schemas.microsoft.com/office/drawing/2014/main" id="{6DC0D6DB-EAE8-4E00-883F-1CD1E95A0C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5266" y="2583189"/>
                <a:ext cx="383055" cy="0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</p:grpSp>
        <p:sp>
          <p:nvSpPr>
            <p:cNvPr id="102" name="Text Box 12">
              <a:extLst>
                <a:ext uri="{FF2B5EF4-FFF2-40B4-BE49-F238E27FC236}">
                  <a16:creationId xmlns="" xmlns:a16="http://schemas.microsoft.com/office/drawing/2014/main" id="{E05DD501-CE39-43B2-8C97-99A0A3445D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9440" y="1499674"/>
              <a:ext cx="3898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104" name="Text Box 12">
              <a:extLst>
                <a:ext uri="{FF2B5EF4-FFF2-40B4-BE49-F238E27FC236}">
                  <a16:creationId xmlns="" xmlns:a16="http://schemas.microsoft.com/office/drawing/2014/main" id="{B3F9328A-6701-48C8-BDE9-76B2DF6BFD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5778" y="1489597"/>
              <a:ext cx="3898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199" name="Text Box 12">
              <a:extLst>
                <a:ext uri="{FF2B5EF4-FFF2-40B4-BE49-F238E27FC236}">
                  <a16:creationId xmlns="" xmlns:a16="http://schemas.microsoft.com/office/drawing/2014/main" id="{568C4D55-2F46-4B5D-9973-9D1C804B3B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9645" y="1464669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FF74FDF6-9AE7-4D12-8795-FC327EA2B82E}"/>
              </a:ext>
            </a:extLst>
          </p:cNvPr>
          <p:cNvGrpSpPr/>
          <p:nvPr/>
        </p:nvGrpSpPr>
        <p:grpSpPr>
          <a:xfrm>
            <a:off x="5478974" y="1306842"/>
            <a:ext cx="1459958" cy="902033"/>
            <a:chOff x="5478974" y="1316269"/>
            <a:chExt cx="1459958" cy="902033"/>
          </a:xfrm>
        </p:grpSpPr>
        <p:grpSp>
          <p:nvGrpSpPr>
            <p:cNvPr id="118" name="Group 117">
              <a:extLst>
                <a:ext uri="{FF2B5EF4-FFF2-40B4-BE49-F238E27FC236}">
                  <a16:creationId xmlns="" xmlns:a16="http://schemas.microsoft.com/office/drawing/2014/main" id="{148F3E7A-0A99-4FB2-BF65-E2EA6AF9C9ED}"/>
                </a:ext>
              </a:extLst>
            </p:cNvPr>
            <p:cNvGrpSpPr/>
            <p:nvPr/>
          </p:nvGrpSpPr>
          <p:grpSpPr>
            <a:xfrm>
              <a:off x="6101186" y="1316269"/>
              <a:ext cx="383055" cy="902033"/>
              <a:chOff x="7725266" y="2130532"/>
              <a:chExt cx="383055" cy="902033"/>
            </a:xfrm>
          </p:grpSpPr>
          <p:sp>
            <p:nvSpPr>
              <p:cNvPr id="119" name="Text Box 6">
                <a:extLst>
                  <a:ext uri="{FF2B5EF4-FFF2-40B4-BE49-F238E27FC236}">
                    <a16:creationId xmlns="" xmlns:a16="http://schemas.microsoft.com/office/drawing/2014/main" id="{EA294DE0-EB82-4839-9774-8AB07DF38E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44119" y="2130532"/>
                <a:ext cx="36420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120" name="Text Box 7">
                <a:extLst>
                  <a:ext uri="{FF2B5EF4-FFF2-40B4-BE49-F238E27FC236}">
                    <a16:creationId xmlns="" xmlns:a16="http://schemas.microsoft.com/office/drawing/2014/main" id="{74EEC7CF-8A18-4EA8-A948-61333CFC49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41080" y="2509345"/>
                <a:ext cx="36420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121" name="Line 8">
                <a:extLst>
                  <a:ext uri="{FF2B5EF4-FFF2-40B4-BE49-F238E27FC236}">
                    <a16:creationId xmlns="" xmlns:a16="http://schemas.microsoft.com/office/drawing/2014/main" id="{ED9D5FD1-318E-48AD-9105-8D006D141A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5266" y="2583189"/>
                <a:ext cx="383055" cy="0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</p:grpSp>
        <p:sp>
          <p:nvSpPr>
            <p:cNvPr id="126" name="Text Box 12">
              <a:extLst>
                <a:ext uri="{FF2B5EF4-FFF2-40B4-BE49-F238E27FC236}">
                  <a16:creationId xmlns="" xmlns:a16="http://schemas.microsoft.com/office/drawing/2014/main" id="{E7D5C10B-E04F-4248-9EF2-D5E6E09E1A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6340" y="1461291"/>
              <a:ext cx="30489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128" name="Text Box 12">
              <a:extLst>
                <a:ext uri="{FF2B5EF4-FFF2-40B4-BE49-F238E27FC236}">
                  <a16:creationId xmlns="" xmlns:a16="http://schemas.microsoft.com/office/drawing/2014/main" id="{D34CD499-A72E-4FC9-9E64-7AE343BF5D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49082" y="1488673"/>
              <a:ext cx="3898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201" name="Text Box 12">
              <a:extLst>
                <a:ext uri="{FF2B5EF4-FFF2-40B4-BE49-F238E27FC236}">
                  <a16:creationId xmlns="" xmlns:a16="http://schemas.microsoft.com/office/drawing/2014/main" id="{8C8125CF-07DB-4580-BA9F-C025175A6F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78974" y="1473717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BC70ED28-60FC-4834-99AE-F4B5B05C6BA7}"/>
              </a:ext>
            </a:extLst>
          </p:cNvPr>
          <p:cNvCxnSpPr/>
          <p:nvPr/>
        </p:nvCxnSpPr>
        <p:spPr>
          <a:xfrm>
            <a:off x="4600281" y="1340538"/>
            <a:ext cx="0" cy="7017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Box 220">
            <a:extLst>
              <a:ext uri="{FF2B5EF4-FFF2-40B4-BE49-F238E27FC236}">
                <a16:creationId xmlns="" xmlns:a16="http://schemas.microsoft.com/office/drawing/2014/main" id="{0830717D-15CE-4D03-A637-BC4B64BB43E5}"/>
              </a:ext>
            </a:extLst>
          </p:cNvPr>
          <p:cNvSpPr txBox="1"/>
          <p:nvPr/>
        </p:nvSpPr>
        <p:spPr>
          <a:xfrm>
            <a:off x="157665" y="4555779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="" xmlns:a16="http://schemas.microsoft.com/office/drawing/2014/main" id="{510CBE11-72EA-4A1F-9238-AEB7D31B3FE3}"/>
              </a:ext>
            </a:extLst>
          </p:cNvPr>
          <p:cNvSpPr/>
          <p:nvPr/>
        </p:nvSpPr>
        <p:spPr>
          <a:xfrm>
            <a:off x="559645" y="4267200"/>
            <a:ext cx="83861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0" name="Text Box 13">
            <a:extLst>
              <a:ext uri="{FF2B5EF4-FFF2-40B4-BE49-F238E27FC236}">
                <a16:creationId xmlns="" xmlns:a16="http://schemas.microsoft.com/office/drawing/2014/main" id="{37F4289E-B5CC-4682-A008-696149E07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1471" y="543580"/>
            <a:ext cx="78710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7: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Ôn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cộng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trừ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35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3" grpId="0"/>
      <p:bldP spid="117" grpId="0"/>
      <p:bldP spid="127" grpId="0"/>
      <p:bldP spid="141" grpId="0"/>
      <p:bldP spid="142" grpId="0"/>
      <p:bldP spid="143" grpId="0"/>
      <p:bldP spid="198" grpId="0"/>
      <p:bldP spid="198" grpId="1"/>
      <p:bldP spid="8" grpId="0"/>
      <p:bldP spid="221" grpId="0"/>
      <p:bldP spid="221" grpId="1"/>
      <p:bldP spid="22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587</TotalTime>
  <Words>1100</Words>
  <Application>Microsoft Office PowerPoint</Application>
  <PresentationFormat>On-screen Show (4:3)</PresentationFormat>
  <Paragraphs>331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Clarity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148</cp:revision>
  <dcterms:created xsi:type="dcterms:W3CDTF">2006-08-16T00:00:00Z</dcterms:created>
  <dcterms:modified xsi:type="dcterms:W3CDTF">2021-09-28T12:33:47Z</dcterms:modified>
</cp:coreProperties>
</file>